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C61577-4B18-4A20-8E4D-39B1CC267489}" type="presOf" srcId="{100B6B2E-82E6-4C11-B19B-F2DB3A0EA64F}" destId="{DBA8199F-D892-4A8E-A352-2B7844050E09}" srcOrd="1" destOrd="0" presId="urn:microsoft.com/office/officeart/2005/8/layout/target3"/>
    <dgm:cxn modelId="{9E34764B-6731-4F13-90E8-4CF2FE887105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372520F1-641C-4D54-BE97-35A4711C1245}" type="presOf" srcId="{27FE2D31-D344-4B63-A89A-A89AB0D9F3E3}" destId="{FE47432B-CA46-450C-8D8F-66C300A95B52}" srcOrd="0" destOrd="0" presId="urn:microsoft.com/office/officeart/2005/8/layout/target3"/>
    <dgm:cxn modelId="{0E234FDA-FE10-421C-AA65-EB11D8689A19}" type="presOf" srcId="{914700B9-77B5-440A-A438-DE98B6D4894D}" destId="{E73F1C26-6DCD-4001-88B9-355E01E2BCE7}" srcOrd="0" destOrd="0" presId="urn:microsoft.com/office/officeart/2005/8/layout/target3"/>
    <dgm:cxn modelId="{4DA692F1-F15D-4BDF-8996-28BB51A3C80A}" type="presOf" srcId="{130831A4-0540-4EC5-8F5A-93030E89D2D9}" destId="{8E23E229-92FC-49D1-B5FE-0303176B8A4E}" srcOrd="1" destOrd="0" presId="urn:microsoft.com/office/officeart/2005/8/layout/target3"/>
    <dgm:cxn modelId="{4DEB6F81-7195-4AFD-B695-2872ED279F23}" type="presOf" srcId="{1D8420EA-BFA0-403B-80F5-647FA396CC45}" destId="{F7B3C0B7-F0F7-4F49-B02C-3630F8C5FAE5}" srcOrd="0" destOrd="0" presId="urn:microsoft.com/office/officeart/2005/8/layout/target3"/>
    <dgm:cxn modelId="{AE9D52EA-21FB-475D-B83A-61E910964562}" type="presOf" srcId="{1D8420EA-BFA0-403B-80F5-647FA396CC45}" destId="{8467D0EB-87A2-4285-8ACA-0398EFBF29BC}" srcOrd="1" destOrd="0" presId="urn:microsoft.com/office/officeart/2005/8/layout/target3"/>
    <dgm:cxn modelId="{D9912FEB-A96E-4EF6-A73C-6E795C621358}" type="presOf" srcId="{100B6B2E-82E6-4C11-B19B-F2DB3A0EA64F}" destId="{645AA564-2E9E-4954-AD87-AE01782CEC59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CE4A5534-D609-44F1-B71A-B4375FF353B4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51FEFEDF-39D9-4D0A-8546-F59C16822A31}" type="presParOf" srcId="{FE47432B-CA46-450C-8D8F-66C300A95B52}" destId="{B522209E-30D0-49D6-A340-2D383A11C668}" srcOrd="0" destOrd="0" presId="urn:microsoft.com/office/officeart/2005/8/layout/target3"/>
    <dgm:cxn modelId="{D8443938-29D8-4EC6-B7E3-3F456F567249}" type="presParOf" srcId="{FE47432B-CA46-450C-8D8F-66C300A95B52}" destId="{ED5A8377-51D5-4DC5-B0E7-680166966720}" srcOrd="1" destOrd="0" presId="urn:microsoft.com/office/officeart/2005/8/layout/target3"/>
    <dgm:cxn modelId="{119434D4-F55B-4EE6-A338-69BB7D7CC17B}" type="presParOf" srcId="{FE47432B-CA46-450C-8D8F-66C300A95B52}" destId="{F69CC921-512E-49F4-824C-A648EC5F27A5}" srcOrd="2" destOrd="0" presId="urn:microsoft.com/office/officeart/2005/8/layout/target3"/>
    <dgm:cxn modelId="{CED8820E-3F67-4786-AC94-56104723837B}" type="presParOf" srcId="{FE47432B-CA46-450C-8D8F-66C300A95B52}" destId="{61C9CE18-EDA6-4EDF-BA1C-09779D38FBBF}" srcOrd="3" destOrd="0" presId="urn:microsoft.com/office/officeart/2005/8/layout/target3"/>
    <dgm:cxn modelId="{4D0D5A43-17A9-46B0-9217-A17FDEF10875}" type="presParOf" srcId="{FE47432B-CA46-450C-8D8F-66C300A95B52}" destId="{D60DEAAB-7AFE-435A-ACF6-18851E4B0426}" srcOrd="4" destOrd="0" presId="urn:microsoft.com/office/officeart/2005/8/layout/target3"/>
    <dgm:cxn modelId="{D5E8B228-49BB-4948-9FA7-011ACD6272C1}" type="presParOf" srcId="{FE47432B-CA46-450C-8D8F-66C300A95B52}" destId="{F7B3C0B7-F0F7-4F49-B02C-3630F8C5FAE5}" srcOrd="5" destOrd="0" presId="urn:microsoft.com/office/officeart/2005/8/layout/target3"/>
    <dgm:cxn modelId="{4AAE4CA1-70CF-4868-824C-6DD4AA1E7DB6}" type="presParOf" srcId="{FE47432B-CA46-450C-8D8F-66C300A95B52}" destId="{C9DA9446-E2D3-4F6A-8960-3CADFBF870B8}" srcOrd="6" destOrd="0" presId="urn:microsoft.com/office/officeart/2005/8/layout/target3"/>
    <dgm:cxn modelId="{0288E51B-092D-4228-99AE-33E36CEE531C}" type="presParOf" srcId="{FE47432B-CA46-450C-8D8F-66C300A95B52}" destId="{9726EC6F-D322-4CD3-B489-1BE3DF7CE70B}" srcOrd="7" destOrd="0" presId="urn:microsoft.com/office/officeart/2005/8/layout/target3"/>
    <dgm:cxn modelId="{7B669F66-2784-47E7-B9E4-3B2F5FED53AC}" type="presParOf" srcId="{FE47432B-CA46-450C-8D8F-66C300A95B52}" destId="{645AA564-2E9E-4954-AD87-AE01782CEC59}" srcOrd="8" destOrd="0" presId="urn:microsoft.com/office/officeart/2005/8/layout/target3"/>
    <dgm:cxn modelId="{9AB8DAC8-EFB5-47F6-8CC1-94C226205ADE}" type="presParOf" srcId="{FE47432B-CA46-450C-8D8F-66C300A95B52}" destId="{8538CAC4-6A86-42B8-B5AF-2FF155DB9D02}" srcOrd="9" destOrd="0" presId="urn:microsoft.com/office/officeart/2005/8/layout/target3"/>
    <dgm:cxn modelId="{70167F0E-AC3B-4B36-906D-ACC7DA5A6B26}" type="presParOf" srcId="{FE47432B-CA46-450C-8D8F-66C300A95B52}" destId="{26FD6024-A07F-46D0-8BC0-B5E595C5673D}" srcOrd="10" destOrd="0" presId="urn:microsoft.com/office/officeart/2005/8/layout/target3"/>
    <dgm:cxn modelId="{9E0EB020-957B-4798-9624-D723DE6272B4}" type="presParOf" srcId="{FE47432B-CA46-450C-8D8F-66C300A95B52}" destId="{E73F1C26-6DCD-4001-88B9-355E01E2BCE7}" srcOrd="11" destOrd="0" presId="urn:microsoft.com/office/officeart/2005/8/layout/target3"/>
    <dgm:cxn modelId="{FA5A45CD-1707-4BD3-9D92-A38B4C2FB579}" type="presParOf" srcId="{FE47432B-CA46-450C-8D8F-66C300A95B52}" destId="{8E23E229-92FC-49D1-B5FE-0303176B8A4E}" srcOrd="12" destOrd="0" presId="urn:microsoft.com/office/officeart/2005/8/layout/target3"/>
    <dgm:cxn modelId="{110D7D9C-C7E9-481D-9284-34D78B7D3298}" type="presParOf" srcId="{FE47432B-CA46-450C-8D8F-66C300A95B52}" destId="{8467D0EB-87A2-4285-8ACA-0398EFBF29BC}" srcOrd="13" destOrd="0" presId="urn:microsoft.com/office/officeart/2005/8/layout/target3"/>
    <dgm:cxn modelId="{27964D30-416B-47CB-A39D-C33BC2A51ADC}" type="presParOf" srcId="{FE47432B-CA46-450C-8D8F-66C300A95B52}" destId="{DBA8199F-D892-4A8E-A352-2B7844050E09}" srcOrd="14" destOrd="0" presId="urn:microsoft.com/office/officeart/2005/8/layout/target3"/>
    <dgm:cxn modelId="{A9E56A53-01DD-4FFA-A90E-0F425C3F383C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FEFAD84-3136-4D0C-B7F5-D4D59858536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1136EFE-B102-4453-978A-4597B0E7D5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VY_32_INOVACE_11_S09-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Doplněk II.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Materiál slouží k aktivnímu procvičování doplňku, určování doplňku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shodného  a neshodného</a:t>
                      </a:r>
                      <a:endParaRPr lang="cs-CZ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vyhledává ve větách doplněk, určuje, zda je shodný, či neshodný.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980728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Doplněk II.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15816" y="4725144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Český jazyk 7. ročník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Proveď větný rozbor s grafickým vyjádřením.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95536" y="1052736"/>
            <a:ext cx="8496944" cy="7200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bg1"/>
                </a:solidFill>
              </a:rPr>
              <a:t>Po návratu z letní dovolené našli sousedé svůj dům rozbořený.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411760" y="2204864"/>
            <a:ext cx="1584176" cy="100811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našli</a:t>
            </a:r>
            <a:endParaRPr lang="cs-CZ" sz="2000" dirty="0"/>
          </a:p>
        </p:txBody>
      </p:sp>
      <p:sp>
        <p:nvSpPr>
          <p:cNvPr id="6" name="Elipsa 5"/>
          <p:cNvSpPr/>
          <p:nvPr/>
        </p:nvSpPr>
        <p:spPr>
          <a:xfrm>
            <a:off x="5004048" y="2276872"/>
            <a:ext cx="1728192" cy="100811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sousedé</a:t>
            </a:r>
            <a:endParaRPr lang="cs-CZ" sz="2000" dirty="0"/>
          </a:p>
        </p:txBody>
      </p:sp>
      <p:sp>
        <p:nvSpPr>
          <p:cNvPr id="7" name="Elipsa 6"/>
          <p:cNvSpPr/>
          <p:nvPr/>
        </p:nvSpPr>
        <p:spPr>
          <a:xfrm>
            <a:off x="0" y="3068960"/>
            <a:ext cx="1619672" cy="108012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 návratu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1763688" y="4221088"/>
            <a:ext cx="2088232" cy="108012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 dovolené</a:t>
            </a:r>
            <a:endParaRPr lang="cs-CZ" sz="2000" dirty="0"/>
          </a:p>
        </p:txBody>
      </p:sp>
      <p:sp>
        <p:nvSpPr>
          <p:cNvPr id="9" name="Elipsa 8"/>
          <p:cNvSpPr/>
          <p:nvPr/>
        </p:nvSpPr>
        <p:spPr>
          <a:xfrm>
            <a:off x="611560" y="5373216"/>
            <a:ext cx="1512168" cy="69269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letní</a:t>
            </a:r>
            <a:endParaRPr lang="cs-CZ" sz="2000" dirty="0"/>
          </a:p>
        </p:txBody>
      </p:sp>
      <p:sp>
        <p:nvSpPr>
          <p:cNvPr id="10" name="Elipsa 9"/>
          <p:cNvSpPr/>
          <p:nvPr/>
        </p:nvSpPr>
        <p:spPr>
          <a:xfrm>
            <a:off x="4139952" y="4077072"/>
            <a:ext cx="1872208" cy="100811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dům</a:t>
            </a:r>
            <a:endParaRPr lang="cs-CZ" sz="2000" dirty="0"/>
          </a:p>
        </p:txBody>
      </p:sp>
      <p:sp>
        <p:nvSpPr>
          <p:cNvPr id="11" name="Elipsa 10"/>
          <p:cNvSpPr/>
          <p:nvPr/>
        </p:nvSpPr>
        <p:spPr>
          <a:xfrm>
            <a:off x="3419872" y="5445224"/>
            <a:ext cx="1656184" cy="908720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svůj</a:t>
            </a:r>
            <a:endParaRPr lang="cs-CZ" sz="2000" dirty="0"/>
          </a:p>
        </p:txBody>
      </p:sp>
      <p:sp>
        <p:nvSpPr>
          <p:cNvPr id="12" name="Elipsa 11"/>
          <p:cNvSpPr/>
          <p:nvPr/>
        </p:nvSpPr>
        <p:spPr>
          <a:xfrm>
            <a:off x="6839744" y="4797152"/>
            <a:ext cx="2304256" cy="1152128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rozbořený</a:t>
            </a:r>
            <a:endParaRPr lang="cs-CZ" sz="2000" dirty="0"/>
          </a:p>
        </p:txBody>
      </p:sp>
      <p:cxnSp>
        <p:nvCxnSpPr>
          <p:cNvPr id="14" name="Přímá spojovací šipka 13"/>
          <p:cNvCxnSpPr/>
          <p:nvPr/>
        </p:nvCxnSpPr>
        <p:spPr>
          <a:xfrm flipV="1">
            <a:off x="1547664" y="3068960"/>
            <a:ext cx="1096093" cy="363658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endCxn id="7" idx="5"/>
          </p:cNvCxnSpPr>
          <p:nvPr/>
        </p:nvCxnSpPr>
        <p:spPr>
          <a:xfrm flipH="1" flipV="1">
            <a:off x="1382476" y="3990900"/>
            <a:ext cx="525228" cy="51822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endCxn id="8" idx="3"/>
          </p:cNvCxnSpPr>
          <p:nvPr/>
        </p:nvCxnSpPr>
        <p:spPr>
          <a:xfrm flipV="1">
            <a:off x="1619672" y="5143028"/>
            <a:ext cx="449831" cy="230188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 flipV="1">
            <a:off x="3419872" y="3212976"/>
            <a:ext cx="792088" cy="1152128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4427984" y="5013176"/>
            <a:ext cx="432048" cy="432048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stCxn id="12" idx="2"/>
          </p:cNvCxnSpPr>
          <p:nvPr/>
        </p:nvCxnSpPr>
        <p:spPr>
          <a:xfrm flipH="1" flipV="1">
            <a:off x="5868144" y="4797152"/>
            <a:ext cx="971600" cy="576064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H="1" flipV="1">
            <a:off x="3851920" y="2924944"/>
            <a:ext cx="3600400" cy="1944216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stCxn id="5" idx="6"/>
          </p:cNvCxnSpPr>
          <p:nvPr/>
        </p:nvCxnSpPr>
        <p:spPr>
          <a:xfrm>
            <a:off x="3995936" y="270892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>
            <a:endCxn id="6" idx="2"/>
          </p:cNvCxnSpPr>
          <p:nvPr/>
        </p:nvCxnSpPr>
        <p:spPr>
          <a:xfrm>
            <a:off x="3923928" y="2780928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5436096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Po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771800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Př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95536" y="27809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Pu</a:t>
            </a:r>
            <a:r>
              <a:rPr lang="cs-CZ" dirty="0" smtClean="0">
                <a:solidFill>
                  <a:srgbClr val="92D050"/>
                </a:solidFill>
              </a:rPr>
              <a:t> m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267744" y="386104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Pkn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5576" y="508518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Pks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283968" y="371703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Pt</a:t>
            </a:r>
            <a:r>
              <a:rPr lang="cs-CZ" dirty="0" smtClean="0">
                <a:solidFill>
                  <a:srgbClr val="92D050"/>
                </a:solidFill>
              </a:rPr>
              <a:t> 4.p.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851920" y="501317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92D050"/>
                </a:solidFill>
              </a:rPr>
              <a:t>Pks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7668344" y="44371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Do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32" grpId="0"/>
      <p:bldP spid="33" grpId="0"/>
      <p:bldP spid="34" grpId="0"/>
      <p:bldP spid="35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32656"/>
            <a:ext cx="7596336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Najdi  ve větách podmět, přísudek a doplněk.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34076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Žáci se cítili po písemné zkoušce unaveni.</a:t>
            </a:r>
          </a:p>
          <a:p>
            <a:r>
              <a:rPr lang="cs-CZ" sz="2400" dirty="0" smtClean="0"/>
              <a:t>Žáci byli po písemné zkoušce unaveni.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7056" y="2636912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Petr se stal zástupcem školní rady.</a:t>
            </a:r>
          </a:p>
          <a:p>
            <a:r>
              <a:rPr lang="cs-CZ" sz="2400" dirty="0" smtClean="0"/>
              <a:t>Petra zvolili zástupcem školní rady.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077072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Rodiče se vrátili z divadelního představení nadšeni.</a:t>
            </a:r>
          </a:p>
          <a:p>
            <a:r>
              <a:rPr lang="cs-CZ" sz="2400" dirty="0" smtClean="0"/>
              <a:t>Rodiče byli z divadelního představení nadšeni.</a:t>
            </a:r>
            <a:endParaRPr lang="cs-CZ" sz="2400" dirty="0"/>
          </a:p>
        </p:txBody>
      </p:sp>
      <p:cxnSp>
        <p:nvCxnSpPr>
          <p:cNvPr id="11" name="Přímá spojovací čára 10"/>
          <p:cNvCxnSpPr>
            <a:stCxn id="3" idx="1"/>
          </p:cNvCxnSpPr>
          <p:nvPr/>
        </p:nvCxnSpPr>
        <p:spPr>
          <a:xfrm>
            <a:off x="467544" y="1756267"/>
            <a:ext cx="648072" cy="165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259632" y="1772816"/>
            <a:ext cx="792088" cy="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364088" y="1772816"/>
            <a:ext cx="108012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39552" y="2132856"/>
            <a:ext cx="57606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1259632" y="2132856"/>
            <a:ext cx="43204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932040" y="2132856"/>
            <a:ext cx="1080120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39552" y="5589240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Jana stála mezi dveřmi překvapená.</a:t>
            </a:r>
          </a:p>
          <a:p>
            <a:r>
              <a:rPr lang="cs-CZ" sz="2400" dirty="0" smtClean="0"/>
              <a:t>Vítězkou školní soutěže se stala Jana. </a:t>
            </a:r>
            <a:endParaRPr lang="cs-CZ" sz="2400" dirty="0"/>
          </a:p>
        </p:txBody>
      </p:sp>
      <p:cxnSp>
        <p:nvCxnSpPr>
          <p:cNvPr id="16" name="Přímá spojovací čára 15"/>
          <p:cNvCxnSpPr>
            <a:stCxn id="4" idx="1"/>
          </p:cNvCxnSpPr>
          <p:nvPr/>
        </p:nvCxnSpPr>
        <p:spPr>
          <a:xfrm>
            <a:off x="647056" y="3052411"/>
            <a:ext cx="540568" cy="165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1475656" y="3068960"/>
            <a:ext cx="244827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1691680" y="34290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5940152" y="299695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oni</a:t>
            </a:r>
            <a:endParaRPr lang="cs-CZ" sz="2400" dirty="0"/>
          </a:p>
        </p:txBody>
      </p:sp>
      <p:cxnSp>
        <p:nvCxnSpPr>
          <p:cNvPr id="29" name="Přímá spojovací čára 28"/>
          <p:cNvCxnSpPr/>
          <p:nvPr/>
        </p:nvCxnSpPr>
        <p:spPr>
          <a:xfrm>
            <a:off x="6012160" y="3356992"/>
            <a:ext cx="43204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2483768" y="3429000"/>
            <a:ext cx="158417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7" idx="1"/>
          </p:cNvCxnSpPr>
          <p:nvPr/>
        </p:nvCxnSpPr>
        <p:spPr>
          <a:xfrm>
            <a:off x="539552" y="4492571"/>
            <a:ext cx="1080120" cy="165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1835696" y="4509120"/>
            <a:ext cx="100811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6948264" y="4509120"/>
            <a:ext cx="1080120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539552" y="4869160"/>
            <a:ext cx="108012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1763688" y="4869160"/>
            <a:ext cx="43204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>
            <a:off x="6228184" y="4869160"/>
            <a:ext cx="115212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683568" y="6021288"/>
            <a:ext cx="6480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1475656" y="6021288"/>
            <a:ext cx="576064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4139952" y="6021288"/>
            <a:ext cx="1728192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292080" y="6453336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4067944" y="6309320"/>
            <a:ext cx="1008112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683568" y="6381328"/>
            <a:ext cx="115212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0466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Doplněk má jednu vlastnost společnou s přívlastkem. </a:t>
            </a:r>
          </a:p>
          <a:p>
            <a:r>
              <a:rPr lang="cs-CZ" sz="2400" dirty="0" smtClean="0"/>
              <a:t>Jakou?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1484784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Závisí na podstatném jméně.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2492896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 u doplňku proto určujeme, zda je shodný, či neshodný.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3573016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Doplněk shodný </a:t>
            </a:r>
            <a:r>
              <a:rPr lang="cs-CZ" sz="2400" dirty="0" smtClean="0"/>
              <a:t>se shoduje s řídícím podstatným jménem v rodě, čísle a pádě.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01317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Doplněk neshodný </a:t>
            </a:r>
            <a:r>
              <a:rPr lang="cs-CZ" sz="2400" dirty="0" smtClean="0"/>
              <a:t>se s řídícím podstatným jménem neshoduje alespoň v jedné z jmenných kategorií.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323528" y="332656"/>
            <a:ext cx="8496944" cy="108012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Najdi ve větách doplněk a urči, zda je shodný,</a:t>
            </a:r>
          </a:p>
          <a:p>
            <a:r>
              <a:rPr lang="cs-CZ" sz="2400" b="1" dirty="0" smtClean="0"/>
              <a:t>či neshodný.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Babička se cítí osamělá. </a:t>
            </a:r>
          </a:p>
          <a:p>
            <a:endParaRPr lang="cs-CZ" sz="2400" dirty="0" smtClean="0"/>
          </a:p>
          <a:p>
            <a:r>
              <a:rPr lang="cs-CZ" sz="2400" dirty="0" smtClean="0"/>
              <a:t>Tatínek byl jmenován vedoucím dílny.</a:t>
            </a:r>
          </a:p>
          <a:p>
            <a:endParaRPr lang="cs-CZ" sz="2400" dirty="0" smtClean="0"/>
          </a:p>
          <a:p>
            <a:r>
              <a:rPr lang="cs-CZ" sz="2400" dirty="0" smtClean="0"/>
              <a:t>Zdeněk se rád toulá po lesích.</a:t>
            </a:r>
          </a:p>
          <a:p>
            <a:endParaRPr lang="cs-CZ" sz="2400" dirty="0" smtClean="0"/>
          </a:p>
          <a:p>
            <a:r>
              <a:rPr lang="cs-CZ" sz="2400" dirty="0" smtClean="0"/>
              <a:t>Jirka se vyučil uměleckým truhlářem.</a:t>
            </a:r>
          </a:p>
          <a:p>
            <a:endParaRPr lang="cs-CZ" sz="2400" dirty="0" smtClean="0"/>
          </a:p>
          <a:p>
            <a:r>
              <a:rPr lang="cs-CZ" sz="2400" dirty="0" smtClean="0"/>
              <a:t>Dominik Hašek vynikl jako hokejový brankář.</a:t>
            </a:r>
          </a:p>
          <a:p>
            <a:endParaRPr lang="cs-CZ" sz="2400" dirty="0" smtClean="0"/>
          </a:p>
          <a:p>
            <a:r>
              <a:rPr lang="cs-CZ" sz="2400" dirty="0" smtClean="0"/>
              <a:t>Katka doběhla do cíle jako druhá.</a:t>
            </a:r>
            <a:endParaRPr lang="cs-CZ" sz="2400" dirty="0"/>
          </a:p>
        </p:txBody>
      </p:sp>
      <p:pic>
        <p:nvPicPr>
          <p:cNvPr id="1027" name="Picture 3" descr="C:\Users\ředitelka\AppData\Local\Microsoft\Windows\Temporary Internet Files\Content.IE5\X47Y7U6M\MC9001885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980728"/>
            <a:ext cx="1614830" cy="1829714"/>
          </a:xfrm>
          <a:prstGeom prst="rect">
            <a:avLst/>
          </a:prstGeom>
          <a:noFill/>
        </p:spPr>
      </p:pic>
      <p:cxnSp>
        <p:nvCxnSpPr>
          <p:cNvPr id="7" name="Přímá spojovací čára 6"/>
          <p:cNvCxnSpPr/>
          <p:nvPr/>
        </p:nvCxnSpPr>
        <p:spPr>
          <a:xfrm>
            <a:off x="2771800" y="2276872"/>
            <a:ext cx="122413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851920" y="3068960"/>
            <a:ext cx="129614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123728" y="3789040"/>
            <a:ext cx="50405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427984" y="4437112"/>
            <a:ext cx="129614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3635896" y="5157192"/>
            <a:ext cx="57606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96136" y="5157192"/>
            <a:ext cx="1008112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3995936" y="5949280"/>
            <a:ext cx="1512168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132856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54868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dirty="0" smtClean="0"/>
              <a:t>Texty - vlastní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274</TotalTime>
  <Words>390</Words>
  <Application>Microsoft Office PowerPoint</Application>
  <PresentationFormat>Předvádění na obrazovce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31</cp:revision>
  <dcterms:created xsi:type="dcterms:W3CDTF">2013-05-06T08:45:53Z</dcterms:created>
  <dcterms:modified xsi:type="dcterms:W3CDTF">2013-06-05T12:02:31Z</dcterms:modified>
</cp:coreProperties>
</file>