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1B03"/>
    <a:srgbClr val="F0B8A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775BCC-F3C5-4702-A6F5-753E54771252}" type="presOf" srcId="{914700B9-77B5-440A-A438-DE98B6D4894D}" destId="{E73F1C26-6DCD-4001-88B9-355E01E2BCE7}" srcOrd="0" destOrd="0" presId="urn:microsoft.com/office/officeart/2005/8/layout/target3"/>
    <dgm:cxn modelId="{A06CEC48-B55D-4BC0-B2D8-526F8A1CAE85}" type="presOf" srcId="{1D8420EA-BFA0-403B-80F5-647FA396CC45}" destId="{8467D0EB-87A2-4285-8ACA-0398EFBF29BC}" srcOrd="1" destOrd="0" presId="urn:microsoft.com/office/officeart/2005/8/layout/target3"/>
    <dgm:cxn modelId="{F2BB072A-F2B3-4DE9-A586-3D19CB391279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2674FE1B-D320-477C-B936-44584CB4AB6D}" type="presOf" srcId="{27FE2D31-D344-4B63-A89A-A89AB0D9F3E3}" destId="{FE47432B-CA46-450C-8D8F-66C300A95B52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CE06921E-627C-4BD8-A7F2-828C5344893B}" type="presOf" srcId="{1D8420EA-BFA0-403B-80F5-647FA396CC45}" destId="{F7B3C0B7-F0F7-4F49-B02C-3630F8C5FAE5}" srcOrd="0" destOrd="0" presId="urn:microsoft.com/office/officeart/2005/8/layout/target3"/>
    <dgm:cxn modelId="{A4AE12BF-C431-41F7-9575-6D222C682649}" type="presOf" srcId="{914700B9-77B5-440A-A438-DE98B6D4894D}" destId="{BD9AF279-D483-48F2-BBBD-45F8E8923512}" srcOrd="1" destOrd="0" presId="urn:microsoft.com/office/officeart/2005/8/layout/target3"/>
    <dgm:cxn modelId="{3893EB7B-8A86-4B56-B170-62BC859B0507}" type="presOf" srcId="{100B6B2E-82E6-4C11-B19B-F2DB3A0EA64F}" destId="{645AA564-2E9E-4954-AD87-AE01782CEC59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D797F6BF-BF7C-428C-8CBE-B253EA40EF4E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171C7E79-DC48-42CA-A9BD-C5E6F2F0D56F}" type="presOf" srcId="{130831A4-0540-4EC5-8F5A-93030E89D2D9}" destId="{F69CC921-512E-49F4-824C-A648EC5F27A5}" srcOrd="0" destOrd="0" presId="urn:microsoft.com/office/officeart/2005/8/layout/target3"/>
    <dgm:cxn modelId="{DE5131DA-07DC-4864-9E6E-F7F89D6F01B4}" type="presParOf" srcId="{FE47432B-CA46-450C-8D8F-66C300A95B52}" destId="{B522209E-30D0-49D6-A340-2D383A11C668}" srcOrd="0" destOrd="0" presId="urn:microsoft.com/office/officeart/2005/8/layout/target3"/>
    <dgm:cxn modelId="{5E841E09-1AFB-4644-B060-D18FFF343D04}" type="presParOf" srcId="{FE47432B-CA46-450C-8D8F-66C300A95B52}" destId="{ED5A8377-51D5-4DC5-B0E7-680166966720}" srcOrd="1" destOrd="0" presId="urn:microsoft.com/office/officeart/2005/8/layout/target3"/>
    <dgm:cxn modelId="{36609547-B58B-4D35-AE9A-FA7A1322F4BB}" type="presParOf" srcId="{FE47432B-CA46-450C-8D8F-66C300A95B52}" destId="{F69CC921-512E-49F4-824C-A648EC5F27A5}" srcOrd="2" destOrd="0" presId="urn:microsoft.com/office/officeart/2005/8/layout/target3"/>
    <dgm:cxn modelId="{6AEC2FC5-51DD-4E0A-87D3-BC456B849E03}" type="presParOf" srcId="{FE47432B-CA46-450C-8D8F-66C300A95B52}" destId="{61C9CE18-EDA6-4EDF-BA1C-09779D38FBBF}" srcOrd="3" destOrd="0" presId="urn:microsoft.com/office/officeart/2005/8/layout/target3"/>
    <dgm:cxn modelId="{73ADCE9B-8926-4931-848F-8C0CB4D7577A}" type="presParOf" srcId="{FE47432B-CA46-450C-8D8F-66C300A95B52}" destId="{D60DEAAB-7AFE-435A-ACF6-18851E4B0426}" srcOrd="4" destOrd="0" presId="urn:microsoft.com/office/officeart/2005/8/layout/target3"/>
    <dgm:cxn modelId="{76C6C966-FD41-43EC-A76D-373DE0BCAEB9}" type="presParOf" srcId="{FE47432B-CA46-450C-8D8F-66C300A95B52}" destId="{F7B3C0B7-F0F7-4F49-B02C-3630F8C5FAE5}" srcOrd="5" destOrd="0" presId="urn:microsoft.com/office/officeart/2005/8/layout/target3"/>
    <dgm:cxn modelId="{2A377953-9246-4878-9319-F91BD5B3A2D2}" type="presParOf" srcId="{FE47432B-CA46-450C-8D8F-66C300A95B52}" destId="{C9DA9446-E2D3-4F6A-8960-3CADFBF870B8}" srcOrd="6" destOrd="0" presId="urn:microsoft.com/office/officeart/2005/8/layout/target3"/>
    <dgm:cxn modelId="{426C9EDE-E4C6-4E21-BD80-2ECAEC9DE568}" type="presParOf" srcId="{FE47432B-CA46-450C-8D8F-66C300A95B52}" destId="{9726EC6F-D322-4CD3-B489-1BE3DF7CE70B}" srcOrd="7" destOrd="0" presId="urn:microsoft.com/office/officeart/2005/8/layout/target3"/>
    <dgm:cxn modelId="{D977FEA2-D917-490A-B836-264998141DA6}" type="presParOf" srcId="{FE47432B-CA46-450C-8D8F-66C300A95B52}" destId="{645AA564-2E9E-4954-AD87-AE01782CEC59}" srcOrd="8" destOrd="0" presId="urn:microsoft.com/office/officeart/2005/8/layout/target3"/>
    <dgm:cxn modelId="{B9194AA2-B810-4D09-8EA2-A0D121653A07}" type="presParOf" srcId="{FE47432B-CA46-450C-8D8F-66C300A95B52}" destId="{8538CAC4-6A86-42B8-B5AF-2FF155DB9D02}" srcOrd="9" destOrd="0" presId="urn:microsoft.com/office/officeart/2005/8/layout/target3"/>
    <dgm:cxn modelId="{DAA008EF-D195-4373-B6AB-7BED19403055}" type="presParOf" srcId="{FE47432B-CA46-450C-8D8F-66C300A95B52}" destId="{26FD6024-A07F-46D0-8BC0-B5E595C5673D}" srcOrd="10" destOrd="0" presId="urn:microsoft.com/office/officeart/2005/8/layout/target3"/>
    <dgm:cxn modelId="{6E0FB975-E36E-411E-A7FD-3BA4A2797AD8}" type="presParOf" srcId="{FE47432B-CA46-450C-8D8F-66C300A95B52}" destId="{E73F1C26-6DCD-4001-88B9-355E01E2BCE7}" srcOrd="11" destOrd="0" presId="urn:microsoft.com/office/officeart/2005/8/layout/target3"/>
    <dgm:cxn modelId="{9BFDD4B1-5EE9-464A-BF1B-993BBC89EB11}" type="presParOf" srcId="{FE47432B-CA46-450C-8D8F-66C300A95B52}" destId="{8E23E229-92FC-49D1-B5FE-0303176B8A4E}" srcOrd="12" destOrd="0" presId="urn:microsoft.com/office/officeart/2005/8/layout/target3"/>
    <dgm:cxn modelId="{D0DB6AA9-0810-495A-B6EC-904AAB565990}" type="presParOf" srcId="{FE47432B-CA46-450C-8D8F-66C300A95B52}" destId="{8467D0EB-87A2-4285-8ACA-0398EFBF29BC}" srcOrd="13" destOrd="0" presId="urn:microsoft.com/office/officeart/2005/8/layout/target3"/>
    <dgm:cxn modelId="{B488612D-A1AC-4AE3-84C4-85B0E77AA422}" type="presParOf" srcId="{FE47432B-CA46-450C-8D8F-66C300A95B52}" destId="{DBA8199F-D892-4A8E-A352-2B7844050E09}" srcOrd="14" destOrd="0" presId="urn:microsoft.com/office/officeart/2005/8/layout/target3"/>
    <dgm:cxn modelId="{454A8D34-5944-4D45-B4CF-59FFF9AC409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CA941-CD65-4405-9D69-18E1E578FE7B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227E0-0ECA-4882-A6B9-AE0903B1BA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5227238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VY_32_INOVACE_19_S09-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Homonyma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procvičení homonym, k hledání odlišných významů lov.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porozumí významu slova homonymum, odlišuje homonyma od synonym.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908720"/>
            <a:ext cx="78488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Homonyma</a:t>
            </a:r>
          </a:p>
          <a:p>
            <a:endParaRPr lang="cs-CZ" sz="8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5013176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Český jazyk – 7.ročník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371B03"/>
                </a:solidFill>
              </a:rPr>
              <a:t>Homonyma – slova souzvučná</a:t>
            </a:r>
          </a:p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= slova, která stejně znějí, ale mají rozdílný význam. Nejsou to slova mnohoznačná.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393305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kolej 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835696" y="2276872"/>
            <a:ext cx="3240360" cy="8640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371B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železniční dráha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835696" y="3789040"/>
            <a:ext cx="4464496" cy="8640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371B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ubytovna vysokoškoláků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1835696" y="5301208"/>
            <a:ext cx="3240360" cy="8640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371B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stopa kola v půdě</a:t>
            </a:r>
            <a:endParaRPr lang="cs-CZ" sz="3200" dirty="0"/>
          </a:p>
        </p:txBody>
      </p:sp>
      <p:pic>
        <p:nvPicPr>
          <p:cNvPr id="1028" name="Picture 4" descr="C:\Users\ředitelka\AppData\Local\Microsoft\Windows\Temporary Internet Files\Content.IE5\X47Y7U6M\MP9004422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645024"/>
            <a:ext cx="1979712" cy="1679848"/>
          </a:xfrm>
          <a:prstGeom prst="rect">
            <a:avLst/>
          </a:prstGeom>
          <a:noFill/>
        </p:spPr>
      </p:pic>
      <p:pic>
        <p:nvPicPr>
          <p:cNvPr id="1030" name="Picture 6" descr="C:\Users\ředitelka\AppData\Local\Microsoft\Windows\Temporary Internet Files\Content.IE5\XKLFPFZI\MP9004004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988840"/>
            <a:ext cx="2016224" cy="1512168"/>
          </a:xfrm>
          <a:prstGeom prst="rect">
            <a:avLst/>
          </a:prstGeom>
          <a:noFill/>
        </p:spPr>
      </p:pic>
      <p:pic>
        <p:nvPicPr>
          <p:cNvPr id="1031" name="Picture 7" descr="C:\Users\ředitelka\AppData\Local\Microsoft\Windows\Temporary Internet Files\Content.IE5\X47Y7U6M\MC90028553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327294"/>
            <a:ext cx="1797710" cy="1530706"/>
          </a:xfrm>
          <a:prstGeom prst="rect">
            <a:avLst/>
          </a:prstGeom>
          <a:noFill/>
        </p:spPr>
      </p:pic>
      <p:cxnSp>
        <p:nvCxnSpPr>
          <p:cNvPr id="14" name="Přímá spojovací šipka 13"/>
          <p:cNvCxnSpPr>
            <a:stCxn id="3" idx="0"/>
            <a:endCxn id="4" idx="1"/>
          </p:cNvCxnSpPr>
          <p:nvPr/>
        </p:nvCxnSpPr>
        <p:spPr>
          <a:xfrm flipV="1">
            <a:off x="935596" y="2708920"/>
            <a:ext cx="900100" cy="122413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endCxn id="5" idx="1"/>
          </p:cNvCxnSpPr>
          <p:nvPr/>
        </p:nvCxnSpPr>
        <p:spPr>
          <a:xfrm flipV="1">
            <a:off x="1331640" y="4221088"/>
            <a:ext cx="504056" cy="7200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827584" y="4437112"/>
            <a:ext cx="936104" cy="122413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Najdi významy těchto homonym: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servis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3488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raketa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429000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los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5811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granát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80526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rys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1907704" y="1052736"/>
            <a:ext cx="6984776" cy="72008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podání v tenisu, opravna, jídelní soubor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1907704" y="2204864"/>
            <a:ext cx="6984776" cy="72008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dopravní prostředek, tenisové náčiní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1907704" y="3429000"/>
            <a:ext cx="6984776" cy="72008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zvíře, výherní kupón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1907704" y="4581128"/>
            <a:ext cx="6984776" cy="72008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červený polodrahokam, výbušné zařízení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1907704" y="5805264"/>
            <a:ext cx="6984776" cy="72008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kočkovitá šelma, výraz ve tváři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Homonyma mohou mít stejnou zvukovou podobu, ale rozdílnou podobu grafickou. </a:t>
            </a:r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výr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vír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ředitelka\AppData\Local\Microsoft\Windows\Temporary Internet Files\Content.IE5\TWZ349SM\MP9004483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84784"/>
            <a:ext cx="1364422" cy="1628800"/>
          </a:xfrm>
          <a:prstGeom prst="rect">
            <a:avLst/>
          </a:prstGeom>
          <a:noFill/>
        </p:spPr>
      </p:pic>
      <p:pic>
        <p:nvPicPr>
          <p:cNvPr id="2053" name="Picture 5" descr="C:\Users\ředitelka\AppData\Local\Microsoft\Windows\Temporary Internet Files\Content.IE5\TWZ349SM\MP9004068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556792"/>
            <a:ext cx="1333922" cy="151216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39552" y="350100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zběh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sběh 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58112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mít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mýt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558924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zbil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zbyl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350100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výt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vít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4581128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mys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miss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558924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my  -  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mi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88840"/>
            <a:ext cx="4835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62068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Použitý materiál:</a:t>
            </a:r>
          </a:p>
          <a:p>
            <a:endParaRPr lang="cs-CZ" sz="2400" dirty="0" smtClean="0"/>
          </a:p>
          <a:p>
            <a:r>
              <a:rPr lang="cs-CZ" sz="2400" dirty="0" smtClean="0"/>
              <a:t>Text - vlastní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ř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moře</Template>
  <TotalTime>309</TotalTime>
  <Words>257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moře</vt:lpstr>
      <vt:lpstr>Snímek 1</vt:lpstr>
      <vt:lpstr>ANOTACE: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31</cp:revision>
  <dcterms:created xsi:type="dcterms:W3CDTF">2013-06-02T09:16:49Z</dcterms:created>
  <dcterms:modified xsi:type="dcterms:W3CDTF">2013-06-05T12:06:51Z</dcterms:modified>
</cp:coreProperties>
</file>