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63" r:id="rId2"/>
    <p:sldId id="256" r:id="rId3"/>
    <p:sldId id="259" r:id="rId4"/>
    <p:sldId id="257" r:id="rId5"/>
    <p:sldId id="258" r:id="rId6"/>
    <p:sldId id="260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6939C-B0A1-4380-8919-1BE6F1AB5FCA}" type="datetimeFigureOut">
              <a:rPr lang="cs-CZ" smtClean="0"/>
              <a:t>6.5.2011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0AB66-B6A5-42E9-998F-51DA4084E3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6939C-B0A1-4380-8919-1BE6F1AB5FCA}" type="datetimeFigureOut">
              <a:rPr lang="cs-CZ" smtClean="0"/>
              <a:t>6.5.2011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0AB66-B6A5-42E9-998F-51DA4084E32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6939C-B0A1-4380-8919-1BE6F1AB5FCA}" type="datetimeFigureOut">
              <a:rPr lang="cs-CZ" smtClean="0"/>
              <a:t>6.5.2011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0AB66-B6A5-42E9-998F-51DA4084E3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6939C-B0A1-4380-8919-1BE6F1AB5FCA}" type="datetimeFigureOut">
              <a:rPr lang="cs-CZ" smtClean="0"/>
              <a:t>6.5.2011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0AB66-B6A5-42E9-998F-51DA4084E32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6939C-B0A1-4380-8919-1BE6F1AB5FCA}" type="datetimeFigureOut">
              <a:rPr lang="cs-CZ" smtClean="0"/>
              <a:t>6.5.2011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0AB66-B6A5-42E9-998F-51DA4084E3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6939C-B0A1-4380-8919-1BE6F1AB5FCA}" type="datetimeFigureOut">
              <a:rPr lang="cs-CZ" smtClean="0"/>
              <a:t>6.5.2011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0AB66-B6A5-42E9-998F-51DA4084E3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6939C-B0A1-4380-8919-1BE6F1AB5FCA}" type="datetimeFigureOut">
              <a:rPr lang="cs-CZ" smtClean="0"/>
              <a:t>6.5.2011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0AB66-B6A5-42E9-998F-51DA4084E3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6939C-B0A1-4380-8919-1BE6F1AB5FCA}" type="datetimeFigureOut">
              <a:rPr lang="cs-CZ" smtClean="0"/>
              <a:t>6.5.2011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0AB66-B6A5-42E9-998F-51DA4084E32B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6939C-B0A1-4380-8919-1BE6F1AB5FCA}" type="datetimeFigureOut">
              <a:rPr lang="cs-CZ" smtClean="0"/>
              <a:t>6.5.2011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0AB66-B6A5-42E9-998F-51DA4084E32B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6939C-B0A1-4380-8919-1BE6F1AB5FCA}" type="datetimeFigureOut">
              <a:rPr lang="cs-CZ" smtClean="0"/>
              <a:t>6.5.2011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0AB66-B6A5-42E9-998F-51DA4084E3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6939C-B0A1-4380-8919-1BE6F1AB5FCA}" type="datetimeFigureOut">
              <a:rPr lang="cs-CZ" smtClean="0"/>
              <a:t>6.5.2011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0AB66-B6A5-42E9-998F-51DA4084E32B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6B76939C-B0A1-4380-8919-1BE6F1AB5FCA}" type="datetimeFigureOut">
              <a:rPr lang="cs-CZ" smtClean="0"/>
              <a:t>6.5.2011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E080AB66-B6A5-42E9-998F-51DA4084E32B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2492896"/>
            <a:ext cx="8640960" cy="384929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 Mgr. Hana </a:t>
            </a:r>
            <a:r>
              <a:rPr lang="cs-CZ" sz="2800" dirty="0" err="1" smtClean="0">
                <a:solidFill>
                  <a:schemeClr val="tx1"/>
                </a:solidFill>
              </a:rPr>
              <a:t>Stodulková</a:t>
            </a:r>
            <a:r>
              <a:rPr lang="cs-CZ" sz="2800" dirty="0" smtClean="0">
                <a:solidFill>
                  <a:schemeClr val="tx1"/>
                </a:solidFill>
              </a:rPr>
              <a:t> – ZŠ Nádražní, Horní Slavkov  </a:t>
            </a:r>
          </a:p>
          <a:p>
            <a:endParaRPr lang="cs-CZ" sz="3600" dirty="0"/>
          </a:p>
          <a:p>
            <a:pPr marL="0" indent="0">
              <a:buNone/>
            </a:pPr>
            <a:r>
              <a:rPr lang="cs-CZ" sz="3200" dirty="0" smtClean="0"/>
              <a:t>   </a:t>
            </a:r>
            <a:r>
              <a:rPr lang="cs-CZ" sz="3200" dirty="0" smtClean="0">
                <a:solidFill>
                  <a:schemeClr val="tx1"/>
                </a:solidFill>
              </a:rPr>
              <a:t>VY_32_INOVACE_46_CHRÁNĚNÍ ŽIVOČICHOVÉ</a:t>
            </a:r>
          </a:p>
          <a:p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1656184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ŠABLONA III/2 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CHRÁNĚNÍ ŽIVOČICHOVÉ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584950"/>
            <a:ext cx="6096000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82993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solidFill>
                  <a:schemeClr val="tx1"/>
                </a:solidFill>
              </a:rPr>
              <a:t>Chránění</a:t>
            </a:r>
            <a:r>
              <a:rPr lang="cs-CZ" sz="6600" dirty="0" smtClean="0"/>
              <a:t> </a:t>
            </a:r>
            <a:r>
              <a:rPr lang="cs-CZ" sz="6600" dirty="0" smtClean="0">
                <a:solidFill>
                  <a:schemeClr val="tx1"/>
                </a:solidFill>
              </a:rPr>
              <a:t>živočichové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4065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683568" y="548680"/>
            <a:ext cx="7772400" cy="5256584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1"/>
                </a:solidFill>
              </a:rPr>
              <a:t>Některým druhům živočichů hrozí vyhynutí. Ohrožená zvířata jsou odchovávána                 v rezervacích. Jejich napadení se trestá.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539552" y="476672"/>
            <a:ext cx="8208911" cy="3744416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9685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932040" y="338667"/>
            <a:ext cx="3754760" cy="1434149"/>
          </a:xfrm>
        </p:spPr>
        <p:txBody>
          <a:bodyPr>
            <a:normAutofit/>
          </a:bodyPr>
          <a:lstStyle/>
          <a:p>
            <a:r>
              <a:rPr lang="cs-CZ" sz="4400" dirty="0" smtClean="0"/>
              <a:t>Netopýr ušatý</a:t>
            </a:r>
            <a:endParaRPr lang="cs-CZ" sz="4400" dirty="0"/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half" idx="2"/>
          </p:nvPr>
        </p:nvSpPr>
        <p:spPr>
          <a:xfrm>
            <a:off x="4932040" y="1844824"/>
            <a:ext cx="3818467" cy="4536504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Žije v dutinách stromů. Na lov se vydává večer. Žere pavouky, mouchy, housenky. Přezimuje vzhůru nohama.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/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618" y="1314694"/>
            <a:ext cx="4029075" cy="3543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5888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74155" y="764704"/>
            <a:ext cx="3812645" cy="1080120"/>
          </a:xfrm>
        </p:spPr>
        <p:txBody>
          <a:bodyPr>
            <a:normAutofit/>
          </a:bodyPr>
          <a:lstStyle/>
          <a:p>
            <a:r>
              <a:rPr lang="cs-CZ" sz="4400" dirty="0" smtClean="0"/>
              <a:t>Medvěd hnědý</a:t>
            </a:r>
            <a:endParaRPr lang="cs-CZ" sz="44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4868333" y="1916831"/>
            <a:ext cx="3818467" cy="3528393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Šelma, která žije </a:t>
            </a:r>
            <a:r>
              <a:rPr lang="cs-CZ" sz="3600" dirty="0">
                <a:solidFill>
                  <a:schemeClr val="tx1"/>
                </a:solidFill>
              </a:rPr>
              <a:t> </a:t>
            </a:r>
            <a:r>
              <a:rPr lang="cs-CZ" sz="3600" dirty="0" smtClean="0">
                <a:solidFill>
                  <a:schemeClr val="tx1"/>
                </a:solidFill>
              </a:rPr>
              <a:t>  v lesích, se živí lesními plody, žaludy i živočichy. Miluje med. V zimě přespává v brlohu.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5" name="Zástupný symbol pro obrázek 4"/>
          <p:cNvSpPr>
            <a:spLocks noGrp="1"/>
          </p:cNvSpPr>
          <p:nvPr>
            <p:ph type="pic" idx="1"/>
          </p:nvPr>
        </p:nvSpPr>
        <p:spPr/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356970"/>
            <a:ext cx="4248472" cy="3086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54046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1434149"/>
          </a:xfrm>
        </p:spPr>
        <p:txBody>
          <a:bodyPr>
            <a:normAutofit/>
          </a:bodyPr>
          <a:lstStyle/>
          <a:p>
            <a:r>
              <a:rPr lang="cs-CZ" sz="4400" dirty="0" smtClean="0"/>
              <a:t>Puštík bělavý</a:t>
            </a:r>
            <a:endParaRPr lang="cs-CZ" sz="440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4868333" y="1844824"/>
            <a:ext cx="3818467" cy="4608511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Sovička bydlí v dutinách starých buků. Pochutnává si na hlodavcích, žábách i ptácích. Loví v podvečer i přes den.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5" name="Zástupný symbol pro obrázek 4"/>
          <p:cNvSpPr>
            <a:spLocks noGrp="1"/>
          </p:cNvSpPr>
          <p:nvPr>
            <p:ph type="pic" idx="1"/>
          </p:nvPr>
        </p:nvSpPr>
        <p:spPr/>
      </p:sp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098848"/>
            <a:ext cx="3096344" cy="4490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51787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1434149"/>
          </a:xfrm>
        </p:spPr>
        <p:txBody>
          <a:bodyPr>
            <a:normAutofit/>
          </a:bodyPr>
          <a:lstStyle/>
          <a:p>
            <a:r>
              <a:rPr lang="cs-CZ" sz="4400" dirty="0" smtClean="0"/>
              <a:t>Rys ostrovid</a:t>
            </a:r>
            <a:endParaRPr lang="cs-CZ" sz="44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4868333" y="1844825"/>
            <a:ext cx="3818467" cy="4104456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Přes den se rád sluní, je plachý. Loví večer, nejraději srnčí. Mláďata opouští matku ve dvou letech.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Zástupný symbol pro obrázek 3"/>
          <p:cNvSpPr>
            <a:spLocks noGrp="1"/>
          </p:cNvSpPr>
          <p:nvPr>
            <p:ph type="pic" idx="1"/>
          </p:nvPr>
        </p:nvSpPr>
        <p:spPr/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9756" y="836712"/>
            <a:ext cx="3168352" cy="45293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22754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0540" y="974135"/>
            <a:ext cx="8455380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google.cz/imgres?imgurl=http://prirodazs.wz.cz/obrazky/netopyr_usaty3.jpg&amp;imgrefurl=http://prirodazs.wz.cz/&amp;usg=__6J8pVfhZ4963dzuH57lxOk9rmko=&amp;h=372&amp;w=423&amp;sz=136&amp;hl=cs&amp;start=0&amp;zoom=1&amp;tbnid=mlHsaDCop3ng6M:&amp;tbnh=127&amp;tbnw=144&amp;ei=MfDDTf6wF4m1tAbv5I3EDw&amp;prev=/</a:t>
            </a:r>
            <a:r>
              <a:rPr lang="cs-CZ" sz="1400" dirty="0" smtClean="0"/>
              <a:t>search%3Fq%3Dnetop%25C3%25BDr%2Bu%25C5%25A1at%25C3%25BD%26hl%3Dcs%26biw%3D1362%26bih%3D553%26gbv%3D2%26tbm%3Disch&amp;itbs=1&amp;iact=hc&amp;vpx=263&amp;vpy=71&amp;dur=4508&amp;hovh=211&amp;hovw=239&amp;tx=123&amp;ty=106&amp;page=1&amp;ndsp=21&amp;ved=1t:429,r:1,s</a:t>
            </a:r>
            <a:r>
              <a:rPr lang="cs-CZ" dirty="0" smtClean="0"/>
              <a:t>:0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66265" y="260648"/>
            <a:ext cx="8712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Obrázky použity z google.cz dne 6.5.2011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9050" y="629980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č.1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87016" y="2788069"/>
            <a:ext cx="8453420" cy="16004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google.cz/imgres?imgurl=http://eprakone.files.wordpress.com/2007/04/grizzly1.jpg&amp;imgrefurl=http://eprakone.wordpress.com/2007/04/23/samanski-sprievodcovia-medved/&amp;usg=__FnGT5DTu4G5Z6gz3vKBNTAf1UtA=&amp;h=324&amp;w=470&amp;sz=30&amp;hl=cs&amp;start=209&amp;zoom=1&amp;tbnid=VJuHRIc0duIjCM:&amp;tbnh=118&amp;tbnw=165&amp;ei=HfTDTe7dOuTW4wavwLWrBQ&amp;prev=/search%3Fq%3Dmedv%25C4%259Bd%2Bhn%25C4%259Bd%25C3%25BD%26hl%3Dcs%26biw%3D1362%26bih%3D553%26gbv%3D2%26tbm%3Disch0%2C3719&amp;itbs=1&amp;biw=1362&amp;bih=553&amp;iact=rc&amp;dur=2996&amp;page=10&amp;ndsp=24&amp;ved=1t:429,r:14,s:209&amp;tx=76&amp;ty=65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61773" y="2420685"/>
            <a:ext cx="37084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č.2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51520" y="4757839"/>
            <a:ext cx="8453420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google.cz/imgres?imgurl=http://upload.wikimedia.org/wikipedia/commons/thumb/1/18/Strix_aluco_aluco.jpg/258px-Strix_aluco_aluco.jpg&amp;imgrefurl=http://jirkarybak.blog.cz/1007/pustici&amp;usg=__sos4NRz2Uf6jp9SGVarujuIj1lI=&amp;h=361&amp;w=258&amp;sz=28&amp;hl=cs&amp;start=0&amp;zoom=1&amp;tbnid=zFiD6UwWaPZqUM:&amp;tbnh=121&amp;tbnw=89&amp;ei=mvXDTd7MMomztAasl-X8Dg&amp;prev=/search%3Fq%3Dpu%25C5%25A1t%25C3%25ADk%2Bb%25C4%259Blav%25C3%25BD%26hl%3Dcs%26sa%3DG%26biw%3D1362%26bih%3D553%26gbv%3D2%26tbm%3Disch&amp;itbs=1&amp;iact=hc&amp;vpx=839&amp;vpy=176&amp;dur=5289&amp;hovh=266&amp;hovw=190&amp;tx=113&amp;ty=171&amp;page=1&amp;ndsp=27&amp;ved=1t:429,r:24,s:0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83058" y="4386112"/>
            <a:ext cx="30498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1429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990020"/>
            <a:ext cx="8568952" cy="16004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google.cz/imgres?imgurl=http://upload.wikimedia.org/wikipedia/commons/thumb/6/68/Lynx_lynx_poing.jpg/280px-Lynx_lynx_poing.jpg&amp;imgrefurl=http://cs.wikipedia.org/wiki/Rys_ostrovid&amp;usg=__7QUrhfndaWEUYjmlY1_NL9asaj0=&amp;h=420&amp;w=280&amp;sz=40&amp;hl=cs&amp;start=0&amp;zoom=1&amp;tbnid=_9KQ-2EOCQoGLM:&amp;tbnh=129&amp;tbnw=91&amp;ei=RfrDTYLZD4XUsgbYxpjRDw&amp;prev=/search%3Fq%3Drys%2Bostrovid%26hl%3Dcs%26biw%3D1362%26bih%3D553%26gbv%3D2%26tbm%3Disch&amp;itbs=1&amp;iact=hc&amp;vpx=851&amp;vpy=183&amp;dur=7051&amp;hovh=275&amp;hovw=183&amp;tx=104&amp;ty=163&amp;page=1&amp;ndsp=21&amp;ved=1t:429,r:11,s:0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23528" y="620688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6621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TC010205601[[fn=Luxusní motiv]]</Template>
  <TotalTime>165</TotalTime>
  <Words>217</Words>
  <Application>Microsoft Office PowerPoint</Application>
  <PresentationFormat>Předvádění na obrazovce (4:3)</PresentationFormat>
  <Paragraphs>24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Vlnění</vt:lpstr>
      <vt:lpstr>ŠABLONA III/2  CHRÁNĚNÍ ŽIVOČICHOVÉ</vt:lpstr>
      <vt:lpstr>Chránění živočichové</vt:lpstr>
      <vt:lpstr>Některým druhům živočichů hrozí vyhynutí. Ohrožená zvířata jsou odchovávána                 v rezervacích. Jejich napadení se trestá. </vt:lpstr>
      <vt:lpstr>Netopýr ušatý</vt:lpstr>
      <vt:lpstr>Medvěd hnědý</vt:lpstr>
      <vt:lpstr>Puštík bělavý</vt:lpstr>
      <vt:lpstr>Rys ostrovid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PC-0ZCY</dc:creator>
  <cp:lastModifiedBy>PC-0ZCY</cp:lastModifiedBy>
  <cp:revision>20</cp:revision>
  <cp:lastPrinted>2011-05-06T13:49:55Z</cp:lastPrinted>
  <dcterms:created xsi:type="dcterms:W3CDTF">2011-04-03T16:50:55Z</dcterms:created>
  <dcterms:modified xsi:type="dcterms:W3CDTF">2011-05-06T13:52:02Z</dcterms:modified>
</cp:coreProperties>
</file>