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80" r:id="rId2"/>
    <p:sldId id="283" r:id="rId3"/>
    <p:sldId id="256" r:id="rId4"/>
    <p:sldId id="282" r:id="rId5"/>
    <p:sldId id="258" r:id="rId6"/>
    <p:sldId id="270" r:id="rId7"/>
    <p:sldId id="266" r:id="rId8"/>
    <p:sldId id="267" r:id="rId9"/>
    <p:sldId id="272" r:id="rId10"/>
    <p:sldId id="28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0B0B01-1813-4F81-9A95-B0E663AF2E47}" type="doc">
      <dgm:prSet loTypeId="urn:microsoft.com/office/officeart/2005/8/layout/radial4" loCatId="relationship" qsTypeId="urn:microsoft.com/office/officeart/2005/8/quickstyle/3d7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240C14E-0A9D-414B-9049-3DAB88A3ADA3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/>
            <a:t>112</a:t>
          </a:r>
          <a:endParaRPr lang="cs-CZ" dirty="0"/>
        </a:p>
      </dgm:t>
    </dgm:pt>
    <dgm:pt modelId="{7BC943BB-09E0-406B-8EE5-9142B112FF7D}" type="parTrans" cxnId="{A031AAFF-EDC0-42C7-9BB0-A672D6FEDE78}">
      <dgm:prSet/>
      <dgm:spPr/>
      <dgm:t>
        <a:bodyPr/>
        <a:lstStyle/>
        <a:p>
          <a:endParaRPr lang="cs-CZ"/>
        </a:p>
      </dgm:t>
    </dgm:pt>
    <dgm:pt modelId="{EC038A3F-4494-443D-B2DD-194237AFA608}" type="sibTrans" cxnId="{A031AAFF-EDC0-42C7-9BB0-A672D6FEDE78}">
      <dgm:prSet/>
      <dgm:spPr/>
      <dgm:t>
        <a:bodyPr/>
        <a:lstStyle/>
        <a:p>
          <a:endParaRPr lang="cs-CZ"/>
        </a:p>
      </dgm:t>
    </dgm:pt>
    <dgm:pt modelId="{08A8E05A-8BCC-4891-8BDD-045323496CB7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155</a:t>
          </a:r>
          <a:endParaRPr lang="cs-CZ" dirty="0"/>
        </a:p>
      </dgm:t>
    </dgm:pt>
    <dgm:pt modelId="{985077B7-410C-4815-8143-62C8CD17D5D3}" type="parTrans" cxnId="{07E6DF1B-783C-4179-9875-20020903A2FB}">
      <dgm:prSet/>
      <dgm:spPr/>
      <dgm:t>
        <a:bodyPr/>
        <a:lstStyle/>
        <a:p>
          <a:endParaRPr lang="cs-CZ"/>
        </a:p>
      </dgm:t>
    </dgm:pt>
    <dgm:pt modelId="{88D676A6-F3AE-4E67-9DC7-9661ED3420F0}" type="sibTrans" cxnId="{07E6DF1B-783C-4179-9875-20020903A2FB}">
      <dgm:prSet/>
      <dgm:spPr/>
      <dgm:t>
        <a:bodyPr/>
        <a:lstStyle/>
        <a:p>
          <a:endParaRPr lang="cs-CZ"/>
        </a:p>
      </dgm:t>
    </dgm:pt>
    <dgm:pt modelId="{BD334610-8D98-4CB0-A28F-016B47DF3544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156</a:t>
          </a:r>
        </a:p>
        <a:p>
          <a:r>
            <a:rPr lang="cs-CZ" dirty="0" smtClean="0"/>
            <a:t>158</a:t>
          </a:r>
          <a:endParaRPr lang="cs-CZ" dirty="0"/>
        </a:p>
      </dgm:t>
    </dgm:pt>
    <dgm:pt modelId="{84007315-C8D4-4998-B30D-64E893BB171A}" type="parTrans" cxnId="{1D549CE1-F11C-400E-ADE0-6421738ACD2F}">
      <dgm:prSet/>
      <dgm:spPr/>
      <dgm:t>
        <a:bodyPr/>
        <a:lstStyle/>
        <a:p>
          <a:endParaRPr lang="cs-CZ"/>
        </a:p>
      </dgm:t>
    </dgm:pt>
    <dgm:pt modelId="{54D7A3C2-4321-4680-A11B-CC490673735C}" type="sibTrans" cxnId="{1D549CE1-F11C-400E-ADE0-6421738ACD2F}">
      <dgm:prSet/>
      <dgm:spPr/>
      <dgm:t>
        <a:bodyPr/>
        <a:lstStyle/>
        <a:p>
          <a:endParaRPr lang="cs-CZ"/>
        </a:p>
      </dgm:t>
    </dgm:pt>
    <dgm:pt modelId="{758BDCA0-1386-49FD-8FC0-4E4532BFAF2A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150</a:t>
          </a:r>
          <a:endParaRPr lang="cs-CZ" dirty="0"/>
        </a:p>
      </dgm:t>
    </dgm:pt>
    <dgm:pt modelId="{DF29F47C-9D69-4A0B-A89C-E59830BB83F1}" type="parTrans" cxnId="{14519AA1-D3C3-4519-A34E-5DA427EC80E3}">
      <dgm:prSet/>
      <dgm:spPr/>
      <dgm:t>
        <a:bodyPr/>
        <a:lstStyle/>
        <a:p>
          <a:endParaRPr lang="cs-CZ"/>
        </a:p>
      </dgm:t>
    </dgm:pt>
    <dgm:pt modelId="{9A4C874C-357F-46FE-861B-D5E6D4159FD7}" type="sibTrans" cxnId="{14519AA1-D3C3-4519-A34E-5DA427EC80E3}">
      <dgm:prSet/>
      <dgm:spPr/>
      <dgm:t>
        <a:bodyPr/>
        <a:lstStyle/>
        <a:p>
          <a:endParaRPr lang="cs-CZ"/>
        </a:p>
      </dgm:t>
    </dgm:pt>
    <dgm:pt modelId="{FA1B1582-EF43-42E3-A410-6D9CDE5619AE}" type="pres">
      <dgm:prSet presAssocID="{AC0B0B01-1813-4F81-9A95-B0E663AF2E47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DB2FBDB-FACF-471B-9CC8-67FAA0F8B5B3}" type="pres">
      <dgm:prSet presAssocID="{1240C14E-0A9D-414B-9049-3DAB88A3ADA3}" presName="centerShape" presStyleLbl="node0" presStyleIdx="0" presStyleCnt="1"/>
      <dgm:spPr/>
      <dgm:t>
        <a:bodyPr/>
        <a:lstStyle/>
        <a:p>
          <a:endParaRPr lang="cs-CZ"/>
        </a:p>
      </dgm:t>
    </dgm:pt>
    <dgm:pt modelId="{D47F15D7-D1AF-4126-8441-86F5B9B1FCA5}" type="pres">
      <dgm:prSet presAssocID="{985077B7-410C-4815-8143-62C8CD17D5D3}" presName="parTrans" presStyleLbl="bgSibTrans2D1" presStyleIdx="0" presStyleCnt="3"/>
      <dgm:spPr/>
      <dgm:t>
        <a:bodyPr/>
        <a:lstStyle/>
        <a:p>
          <a:endParaRPr lang="cs-CZ"/>
        </a:p>
      </dgm:t>
    </dgm:pt>
    <dgm:pt modelId="{C40FAFAF-D442-4AE0-B73A-76DFB3E132C4}" type="pres">
      <dgm:prSet presAssocID="{08A8E05A-8BCC-4891-8BDD-045323496CB7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67472E-06BD-4DEE-A155-1CF3D542941F}" type="pres">
      <dgm:prSet presAssocID="{84007315-C8D4-4998-B30D-64E893BB171A}" presName="parTrans" presStyleLbl="bgSibTrans2D1" presStyleIdx="1" presStyleCnt="3"/>
      <dgm:spPr/>
      <dgm:t>
        <a:bodyPr/>
        <a:lstStyle/>
        <a:p>
          <a:endParaRPr lang="cs-CZ"/>
        </a:p>
      </dgm:t>
    </dgm:pt>
    <dgm:pt modelId="{864DD28D-D45F-4439-A07E-B938EBFEB1AD}" type="pres">
      <dgm:prSet presAssocID="{BD334610-8D98-4CB0-A28F-016B47DF354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4BD91E-96CE-4724-B4B4-23CD4121BAD0}" type="pres">
      <dgm:prSet presAssocID="{DF29F47C-9D69-4A0B-A89C-E59830BB83F1}" presName="parTrans" presStyleLbl="bgSibTrans2D1" presStyleIdx="2" presStyleCnt="3"/>
      <dgm:spPr/>
      <dgm:t>
        <a:bodyPr/>
        <a:lstStyle/>
        <a:p>
          <a:endParaRPr lang="cs-CZ"/>
        </a:p>
      </dgm:t>
    </dgm:pt>
    <dgm:pt modelId="{E4799D50-DE35-41C0-AB16-6BF26302893F}" type="pres">
      <dgm:prSet presAssocID="{758BDCA0-1386-49FD-8FC0-4E4532BFAF2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549CE1-F11C-400E-ADE0-6421738ACD2F}" srcId="{1240C14E-0A9D-414B-9049-3DAB88A3ADA3}" destId="{BD334610-8D98-4CB0-A28F-016B47DF3544}" srcOrd="1" destOrd="0" parTransId="{84007315-C8D4-4998-B30D-64E893BB171A}" sibTransId="{54D7A3C2-4321-4680-A11B-CC490673735C}"/>
    <dgm:cxn modelId="{2909DB44-80DE-4426-A13F-B527F65CDC3E}" type="presOf" srcId="{758BDCA0-1386-49FD-8FC0-4E4532BFAF2A}" destId="{E4799D50-DE35-41C0-AB16-6BF26302893F}" srcOrd="0" destOrd="0" presId="urn:microsoft.com/office/officeart/2005/8/layout/radial4"/>
    <dgm:cxn modelId="{14519AA1-D3C3-4519-A34E-5DA427EC80E3}" srcId="{1240C14E-0A9D-414B-9049-3DAB88A3ADA3}" destId="{758BDCA0-1386-49FD-8FC0-4E4532BFAF2A}" srcOrd="2" destOrd="0" parTransId="{DF29F47C-9D69-4A0B-A89C-E59830BB83F1}" sibTransId="{9A4C874C-357F-46FE-861B-D5E6D4159FD7}"/>
    <dgm:cxn modelId="{A031AAFF-EDC0-42C7-9BB0-A672D6FEDE78}" srcId="{AC0B0B01-1813-4F81-9A95-B0E663AF2E47}" destId="{1240C14E-0A9D-414B-9049-3DAB88A3ADA3}" srcOrd="0" destOrd="0" parTransId="{7BC943BB-09E0-406B-8EE5-9142B112FF7D}" sibTransId="{EC038A3F-4494-443D-B2DD-194237AFA608}"/>
    <dgm:cxn modelId="{F7686569-AAD4-4FB9-88F5-5EC29C6585D3}" type="presOf" srcId="{84007315-C8D4-4998-B30D-64E893BB171A}" destId="{2467472E-06BD-4DEE-A155-1CF3D542941F}" srcOrd="0" destOrd="0" presId="urn:microsoft.com/office/officeart/2005/8/layout/radial4"/>
    <dgm:cxn modelId="{4CF9F2A5-DCA2-40ED-BA6C-DFD97F29703E}" type="presOf" srcId="{1240C14E-0A9D-414B-9049-3DAB88A3ADA3}" destId="{DDB2FBDB-FACF-471B-9CC8-67FAA0F8B5B3}" srcOrd="0" destOrd="0" presId="urn:microsoft.com/office/officeart/2005/8/layout/radial4"/>
    <dgm:cxn modelId="{248AF0E3-F5ED-4713-929E-A2109CB7CD43}" type="presOf" srcId="{08A8E05A-8BCC-4891-8BDD-045323496CB7}" destId="{C40FAFAF-D442-4AE0-B73A-76DFB3E132C4}" srcOrd="0" destOrd="0" presId="urn:microsoft.com/office/officeart/2005/8/layout/radial4"/>
    <dgm:cxn modelId="{F2293E61-7F30-46E0-BC28-7F98F506A071}" type="presOf" srcId="{985077B7-410C-4815-8143-62C8CD17D5D3}" destId="{D47F15D7-D1AF-4126-8441-86F5B9B1FCA5}" srcOrd="0" destOrd="0" presId="urn:microsoft.com/office/officeart/2005/8/layout/radial4"/>
    <dgm:cxn modelId="{07E6DF1B-783C-4179-9875-20020903A2FB}" srcId="{1240C14E-0A9D-414B-9049-3DAB88A3ADA3}" destId="{08A8E05A-8BCC-4891-8BDD-045323496CB7}" srcOrd="0" destOrd="0" parTransId="{985077B7-410C-4815-8143-62C8CD17D5D3}" sibTransId="{88D676A6-F3AE-4E67-9DC7-9661ED3420F0}"/>
    <dgm:cxn modelId="{1D00C63C-81A3-4331-8C78-2EA35A0B3EB0}" type="presOf" srcId="{DF29F47C-9D69-4A0B-A89C-E59830BB83F1}" destId="{794BD91E-96CE-4724-B4B4-23CD4121BAD0}" srcOrd="0" destOrd="0" presId="urn:microsoft.com/office/officeart/2005/8/layout/radial4"/>
    <dgm:cxn modelId="{1803EB3E-92FC-4F6D-B542-DB0D9F2B0E4B}" type="presOf" srcId="{AC0B0B01-1813-4F81-9A95-B0E663AF2E47}" destId="{FA1B1582-EF43-42E3-A410-6D9CDE5619AE}" srcOrd="0" destOrd="0" presId="urn:microsoft.com/office/officeart/2005/8/layout/radial4"/>
    <dgm:cxn modelId="{17599945-F45F-44BC-9227-8CB13993A705}" type="presOf" srcId="{BD334610-8D98-4CB0-A28F-016B47DF3544}" destId="{864DD28D-D45F-4439-A07E-B938EBFEB1AD}" srcOrd="0" destOrd="0" presId="urn:microsoft.com/office/officeart/2005/8/layout/radial4"/>
    <dgm:cxn modelId="{FEC2E3DF-DC71-48EA-B250-B79277A6B6B2}" type="presParOf" srcId="{FA1B1582-EF43-42E3-A410-6D9CDE5619AE}" destId="{DDB2FBDB-FACF-471B-9CC8-67FAA0F8B5B3}" srcOrd="0" destOrd="0" presId="urn:microsoft.com/office/officeart/2005/8/layout/radial4"/>
    <dgm:cxn modelId="{BC5EA6B7-0C2D-4EC5-9B5C-788576FA7406}" type="presParOf" srcId="{FA1B1582-EF43-42E3-A410-6D9CDE5619AE}" destId="{D47F15D7-D1AF-4126-8441-86F5B9B1FCA5}" srcOrd="1" destOrd="0" presId="urn:microsoft.com/office/officeart/2005/8/layout/radial4"/>
    <dgm:cxn modelId="{8C484FC5-0FB8-42F3-A362-D8317D450722}" type="presParOf" srcId="{FA1B1582-EF43-42E3-A410-6D9CDE5619AE}" destId="{C40FAFAF-D442-4AE0-B73A-76DFB3E132C4}" srcOrd="2" destOrd="0" presId="urn:microsoft.com/office/officeart/2005/8/layout/radial4"/>
    <dgm:cxn modelId="{CEAEFDED-6A09-478C-AE1B-68DA90CC2091}" type="presParOf" srcId="{FA1B1582-EF43-42E3-A410-6D9CDE5619AE}" destId="{2467472E-06BD-4DEE-A155-1CF3D542941F}" srcOrd="3" destOrd="0" presId="urn:microsoft.com/office/officeart/2005/8/layout/radial4"/>
    <dgm:cxn modelId="{294284E6-8D82-4D77-86D8-636AC2480839}" type="presParOf" srcId="{FA1B1582-EF43-42E3-A410-6D9CDE5619AE}" destId="{864DD28D-D45F-4439-A07E-B938EBFEB1AD}" srcOrd="4" destOrd="0" presId="urn:microsoft.com/office/officeart/2005/8/layout/radial4"/>
    <dgm:cxn modelId="{CA19C474-511E-40F2-A3E8-E896733A0616}" type="presParOf" srcId="{FA1B1582-EF43-42E3-A410-6D9CDE5619AE}" destId="{794BD91E-96CE-4724-B4B4-23CD4121BAD0}" srcOrd="5" destOrd="0" presId="urn:microsoft.com/office/officeart/2005/8/layout/radial4"/>
    <dgm:cxn modelId="{DFE5A658-74E3-4993-9789-3CAE7F3AEAE6}" type="presParOf" srcId="{FA1B1582-EF43-42E3-A410-6D9CDE5619AE}" destId="{E4799D50-DE35-41C0-AB16-6BF26302893F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50436C-F186-4CE6-918D-B066CDF4E3F1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679A0CF-45A9-4BA7-A054-AB0FB9A09390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156</a:t>
          </a:r>
          <a:endParaRPr lang="cs-CZ" dirty="0"/>
        </a:p>
      </dgm:t>
    </dgm:pt>
    <dgm:pt modelId="{5C1D6023-AAF3-4AE0-A073-B8BF425DA82F}" type="parTrans" cxnId="{A050DAEE-2054-4D35-B2A9-3B83B1F931AD}">
      <dgm:prSet/>
      <dgm:spPr/>
      <dgm:t>
        <a:bodyPr/>
        <a:lstStyle/>
        <a:p>
          <a:endParaRPr lang="cs-CZ"/>
        </a:p>
      </dgm:t>
    </dgm:pt>
    <dgm:pt modelId="{E9BF57F3-EBE9-424B-BA2D-448789C5FCD4}" type="sibTrans" cxnId="{A050DAEE-2054-4D35-B2A9-3B83B1F931AD}">
      <dgm:prSet/>
      <dgm:spPr/>
      <dgm:t>
        <a:bodyPr/>
        <a:lstStyle/>
        <a:p>
          <a:endParaRPr lang="cs-CZ"/>
        </a:p>
      </dgm:t>
    </dgm:pt>
    <dgm:pt modelId="{56721AE5-5A78-4E7B-9DD3-40D51FE5C7A3}">
      <dgm:prSet phldrT="[Text]"/>
      <dgm:spPr/>
      <dgm:t>
        <a:bodyPr/>
        <a:lstStyle/>
        <a:p>
          <a:r>
            <a:rPr lang="cs-CZ" dirty="0" smtClean="0"/>
            <a:t>MĚSTSKÁ POLICIE</a:t>
          </a:r>
          <a:endParaRPr lang="cs-CZ" dirty="0"/>
        </a:p>
      </dgm:t>
    </dgm:pt>
    <dgm:pt modelId="{F55CDBD4-9F66-4DF7-8B8B-619C62041DA3}" type="parTrans" cxnId="{F8DED917-5568-4742-94A1-F1BACD805FBA}">
      <dgm:prSet/>
      <dgm:spPr/>
      <dgm:t>
        <a:bodyPr/>
        <a:lstStyle/>
        <a:p>
          <a:endParaRPr lang="cs-CZ"/>
        </a:p>
      </dgm:t>
    </dgm:pt>
    <dgm:pt modelId="{5E158826-98C3-498F-9C3E-D8D258A8904F}" type="sibTrans" cxnId="{F8DED917-5568-4742-94A1-F1BACD805FBA}">
      <dgm:prSet/>
      <dgm:spPr/>
      <dgm:t>
        <a:bodyPr/>
        <a:lstStyle/>
        <a:p>
          <a:endParaRPr lang="cs-CZ"/>
        </a:p>
      </dgm:t>
    </dgm:pt>
    <dgm:pt modelId="{078A26DB-2E5D-4D2A-B1AB-4581A4DBC0C0}">
      <dgm:prSet phldrT="[Text]"/>
      <dgm:spPr/>
      <dgm:t>
        <a:bodyPr/>
        <a:lstStyle/>
        <a:p>
          <a:r>
            <a:rPr lang="cs-CZ" dirty="0" smtClean="0"/>
            <a:t>158</a:t>
          </a:r>
          <a:endParaRPr lang="cs-CZ" dirty="0"/>
        </a:p>
      </dgm:t>
    </dgm:pt>
    <dgm:pt modelId="{60F1DF07-9502-4E71-9053-74255FCEF368}" type="parTrans" cxnId="{A328F607-53E7-440F-923C-233F7AECFCFF}">
      <dgm:prSet/>
      <dgm:spPr/>
      <dgm:t>
        <a:bodyPr/>
        <a:lstStyle/>
        <a:p>
          <a:endParaRPr lang="cs-CZ"/>
        </a:p>
      </dgm:t>
    </dgm:pt>
    <dgm:pt modelId="{09A7E0E8-98BF-47D8-8448-BE09C69E2572}" type="sibTrans" cxnId="{A328F607-53E7-440F-923C-233F7AECFCFF}">
      <dgm:prSet/>
      <dgm:spPr/>
      <dgm:t>
        <a:bodyPr/>
        <a:lstStyle/>
        <a:p>
          <a:endParaRPr lang="cs-CZ"/>
        </a:p>
      </dgm:t>
    </dgm:pt>
    <dgm:pt modelId="{5CB2C038-02E3-40E4-9AED-DD575BAB7813}">
      <dgm:prSet phldrT="[Text]"/>
      <dgm:spPr/>
      <dgm:t>
        <a:bodyPr/>
        <a:lstStyle/>
        <a:p>
          <a:r>
            <a:rPr lang="cs-CZ" dirty="0" smtClean="0"/>
            <a:t>POLICIE ČR</a:t>
          </a:r>
          <a:endParaRPr lang="cs-CZ" dirty="0"/>
        </a:p>
      </dgm:t>
    </dgm:pt>
    <dgm:pt modelId="{4C49FE43-C421-401B-993D-2ACDF8C673DA}" type="parTrans" cxnId="{42267D76-0BF4-4B8E-AF4F-2359FB333EA8}">
      <dgm:prSet/>
      <dgm:spPr/>
      <dgm:t>
        <a:bodyPr/>
        <a:lstStyle/>
        <a:p>
          <a:endParaRPr lang="cs-CZ"/>
        </a:p>
      </dgm:t>
    </dgm:pt>
    <dgm:pt modelId="{FA801072-2E86-4FCC-A6EB-4A1041D383D5}" type="sibTrans" cxnId="{42267D76-0BF4-4B8E-AF4F-2359FB333EA8}">
      <dgm:prSet/>
      <dgm:spPr/>
      <dgm:t>
        <a:bodyPr/>
        <a:lstStyle/>
        <a:p>
          <a:endParaRPr lang="cs-CZ"/>
        </a:p>
      </dgm:t>
    </dgm:pt>
    <dgm:pt modelId="{938D15C9-9FBF-4660-B251-CFDA036DBE5F}" type="pres">
      <dgm:prSet presAssocID="{6A50436C-F186-4CE6-918D-B066CDF4E3F1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C09D8E1-B91B-4162-A4BB-75605161EB54}" type="pres">
      <dgm:prSet presAssocID="{1679A0CF-45A9-4BA7-A054-AB0FB9A09390}" presName="linNode" presStyleCnt="0"/>
      <dgm:spPr/>
    </dgm:pt>
    <dgm:pt modelId="{3E0D6500-A77A-4870-8612-F17F2846F0A1}" type="pres">
      <dgm:prSet presAssocID="{1679A0CF-45A9-4BA7-A054-AB0FB9A09390}" presName="parentShp" presStyleLbl="node1" presStyleIdx="0" presStyleCnt="2" custLinFactNeighborX="-35980" custLinFactNeighborY="-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5A4E0E-1D82-47C0-A132-9B26A69CD213}" type="pres">
      <dgm:prSet presAssocID="{1679A0CF-45A9-4BA7-A054-AB0FB9A09390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3B76A1-433C-4475-8454-D2E9A5D78254}" type="pres">
      <dgm:prSet presAssocID="{E9BF57F3-EBE9-424B-BA2D-448789C5FCD4}" presName="spacing" presStyleCnt="0"/>
      <dgm:spPr/>
    </dgm:pt>
    <dgm:pt modelId="{3DADF877-720D-4C02-9EC4-E586CBA164C5}" type="pres">
      <dgm:prSet presAssocID="{078A26DB-2E5D-4D2A-B1AB-4581A4DBC0C0}" presName="linNode" presStyleCnt="0"/>
      <dgm:spPr/>
    </dgm:pt>
    <dgm:pt modelId="{492B8B53-C9EC-4206-924A-044AF628D97C}" type="pres">
      <dgm:prSet presAssocID="{078A26DB-2E5D-4D2A-B1AB-4581A4DBC0C0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1E6E45-8264-4F6E-8F20-03A6CE44283F}" type="pres">
      <dgm:prSet presAssocID="{078A26DB-2E5D-4D2A-B1AB-4581A4DBC0C0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DED917-5568-4742-94A1-F1BACD805FBA}" srcId="{1679A0CF-45A9-4BA7-A054-AB0FB9A09390}" destId="{56721AE5-5A78-4E7B-9DD3-40D51FE5C7A3}" srcOrd="0" destOrd="0" parTransId="{F55CDBD4-9F66-4DF7-8B8B-619C62041DA3}" sibTransId="{5E158826-98C3-498F-9C3E-D8D258A8904F}"/>
    <dgm:cxn modelId="{F8ECE31C-FA0B-4C0B-8641-6973F5C03C1C}" type="presOf" srcId="{5CB2C038-02E3-40E4-9AED-DD575BAB7813}" destId="{D11E6E45-8264-4F6E-8F20-03A6CE44283F}" srcOrd="0" destOrd="0" presId="urn:microsoft.com/office/officeart/2005/8/layout/vList6"/>
    <dgm:cxn modelId="{A328F607-53E7-440F-923C-233F7AECFCFF}" srcId="{6A50436C-F186-4CE6-918D-B066CDF4E3F1}" destId="{078A26DB-2E5D-4D2A-B1AB-4581A4DBC0C0}" srcOrd="1" destOrd="0" parTransId="{60F1DF07-9502-4E71-9053-74255FCEF368}" sibTransId="{09A7E0E8-98BF-47D8-8448-BE09C69E2572}"/>
    <dgm:cxn modelId="{F862213D-A426-47DA-ABD8-B53D5FD9CBBD}" type="presOf" srcId="{56721AE5-5A78-4E7B-9DD3-40D51FE5C7A3}" destId="{475A4E0E-1D82-47C0-A132-9B26A69CD213}" srcOrd="0" destOrd="0" presId="urn:microsoft.com/office/officeart/2005/8/layout/vList6"/>
    <dgm:cxn modelId="{C486DB67-DA76-4A28-9E09-B83A54509037}" type="presOf" srcId="{6A50436C-F186-4CE6-918D-B066CDF4E3F1}" destId="{938D15C9-9FBF-4660-B251-CFDA036DBE5F}" srcOrd="0" destOrd="0" presId="urn:microsoft.com/office/officeart/2005/8/layout/vList6"/>
    <dgm:cxn modelId="{42267D76-0BF4-4B8E-AF4F-2359FB333EA8}" srcId="{078A26DB-2E5D-4D2A-B1AB-4581A4DBC0C0}" destId="{5CB2C038-02E3-40E4-9AED-DD575BAB7813}" srcOrd="0" destOrd="0" parTransId="{4C49FE43-C421-401B-993D-2ACDF8C673DA}" sibTransId="{FA801072-2E86-4FCC-A6EB-4A1041D383D5}"/>
    <dgm:cxn modelId="{A050DAEE-2054-4D35-B2A9-3B83B1F931AD}" srcId="{6A50436C-F186-4CE6-918D-B066CDF4E3F1}" destId="{1679A0CF-45A9-4BA7-A054-AB0FB9A09390}" srcOrd="0" destOrd="0" parTransId="{5C1D6023-AAF3-4AE0-A073-B8BF425DA82F}" sibTransId="{E9BF57F3-EBE9-424B-BA2D-448789C5FCD4}"/>
    <dgm:cxn modelId="{69512462-B178-400B-8618-E0E7A261AA2C}" type="presOf" srcId="{1679A0CF-45A9-4BA7-A054-AB0FB9A09390}" destId="{3E0D6500-A77A-4870-8612-F17F2846F0A1}" srcOrd="0" destOrd="0" presId="urn:microsoft.com/office/officeart/2005/8/layout/vList6"/>
    <dgm:cxn modelId="{613F87F9-9E56-4DEF-9C65-D23A1D7DD859}" type="presOf" srcId="{078A26DB-2E5D-4D2A-B1AB-4581A4DBC0C0}" destId="{492B8B53-C9EC-4206-924A-044AF628D97C}" srcOrd="0" destOrd="0" presId="urn:microsoft.com/office/officeart/2005/8/layout/vList6"/>
    <dgm:cxn modelId="{4227C85D-E792-41AA-B810-723151738101}" type="presParOf" srcId="{938D15C9-9FBF-4660-B251-CFDA036DBE5F}" destId="{3C09D8E1-B91B-4162-A4BB-75605161EB54}" srcOrd="0" destOrd="0" presId="urn:microsoft.com/office/officeart/2005/8/layout/vList6"/>
    <dgm:cxn modelId="{EAB4F217-FB88-4739-A0D2-A40F268DA17C}" type="presParOf" srcId="{3C09D8E1-B91B-4162-A4BB-75605161EB54}" destId="{3E0D6500-A77A-4870-8612-F17F2846F0A1}" srcOrd="0" destOrd="0" presId="urn:microsoft.com/office/officeart/2005/8/layout/vList6"/>
    <dgm:cxn modelId="{7A0A7578-74E6-4F12-8AFC-26850E947F6F}" type="presParOf" srcId="{3C09D8E1-B91B-4162-A4BB-75605161EB54}" destId="{475A4E0E-1D82-47C0-A132-9B26A69CD213}" srcOrd="1" destOrd="0" presId="urn:microsoft.com/office/officeart/2005/8/layout/vList6"/>
    <dgm:cxn modelId="{7C96EEEC-601D-427A-A27E-30353A4E263E}" type="presParOf" srcId="{938D15C9-9FBF-4660-B251-CFDA036DBE5F}" destId="{323B76A1-433C-4475-8454-D2E9A5D78254}" srcOrd="1" destOrd="0" presId="urn:microsoft.com/office/officeart/2005/8/layout/vList6"/>
    <dgm:cxn modelId="{4338CE8B-8790-4D98-9D7A-C9744615EA09}" type="presParOf" srcId="{938D15C9-9FBF-4660-B251-CFDA036DBE5F}" destId="{3DADF877-720D-4C02-9EC4-E586CBA164C5}" srcOrd="2" destOrd="0" presId="urn:microsoft.com/office/officeart/2005/8/layout/vList6"/>
    <dgm:cxn modelId="{0AA58B59-D44C-43F1-B0FD-757382A25DF0}" type="presParOf" srcId="{3DADF877-720D-4C02-9EC4-E586CBA164C5}" destId="{492B8B53-C9EC-4206-924A-044AF628D97C}" srcOrd="0" destOrd="0" presId="urn:microsoft.com/office/officeart/2005/8/layout/vList6"/>
    <dgm:cxn modelId="{923711FA-3839-449C-A5C0-30836A50EB2E}" type="presParOf" srcId="{3DADF877-720D-4C02-9EC4-E586CBA164C5}" destId="{D11E6E45-8264-4F6E-8F20-03A6CE44283F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DB2FBDB-FACF-471B-9CC8-67FAA0F8B5B3}">
      <dsp:nvSpPr>
        <dsp:cNvPr id="0" name=""/>
        <dsp:cNvSpPr/>
      </dsp:nvSpPr>
      <dsp:spPr>
        <a:xfrm>
          <a:off x="2725674" y="2507166"/>
          <a:ext cx="2016252" cy="2016252"/>
        </a:xfrm>
        <a:prstGeom prst="ellipse">
          <a:avLst/>
        </a:prstGeom>
        <a:solidFill>
          <a:srgbClr val="FFFF00"/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112</a:t>
          </a:r>
          <a:endParaRPr lang="cs-CZ" sz="6500" kern="1200" dirty="0"/>
        </a:p>
      </dsp:txBody>
      <dsp:txXfrm>
        <a:off x="2725674" y="2507166"/>
        <a:ext cx="2016252" cy="2016252"/>
      </dsp:txXfrm>
    </dsp:sp>
    <dsp:sp modelId="{D47F15D7-D1AF-4126-8441-86F5B9B1FCA5}">
      <dsp:nvSpPr>
        <dsp:cNvPr id="0" name=""/>
        <dsp:cNvSpPr/>
      </dsp:nvSpPr>
      <dsp:spPr>
        <a:xfrm rot="12900000">
          <a:off x="1335387" y="2123752"/>
          <a:ext cx="1642832" cy="574631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5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p3d z="-211800">
          <a:bevelT w="40600" h="2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40FAFAF-D442-4AE0-B73A-76DFB3E132C4}">
      <dsp:nvSpPr>
        <dsp:cNvPr id="0" name=""/>
        <dsp:cNvSpPr/>
      </dsp:nvSpPr>
      <dsp:spPr>
        <a:xfrm>
          <a:off x="526219" y="1173747"/>
          <a:ext cx="1915439" cy="1532351"/>
        </a:xfrm>
        <a:prstGeom prst="roundRect">
          <a:avLst>
            <a:gd name="adj" fmla="val 10000"/>
          </a:avLst>
        </a:prstGeom>
        <a:solidFill>
          <a:srgbClr val="00B050"/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155</a:t>
          </a:r>
          <a:endParaRPr lang="cs-CZ" sz="4000" kern="1200" dirty="0"/>
        </a:p>
      </dsp:txBody>
      <dsp:txXfrm>
        <a:off x="526219" y="1173747"/>
        <a:ext cx="1915439" cy="1532351"/>
      </dsp:txXfrm>
    </dsp:sp>
    <dsp:sp modelId="{2467472E-06BD-4DEE-A155-1CF3D542941F}">
      <dsp:nvSpPr>
        <dsp:cNvPr id="0" name=""/>
        <dsp:cNvSpPr/>
      </dsp:nvSpPr>
      <dsp:spPr>
        <a:xfrm rot="16200000">
          <a:off x="2912383" y="1302820"/>
          <a:ext cx="1642832" cy="574631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5182418"/>
            <a:satOff val="-5985"/>
            <a:lumOff val="-588"/>
            <a:alphaOff val="0"/>
          </a:schemeClr>
        </a:solidFill>
        <a:ln>
          <a:noFill/>
        </a:ln>
        <a:effectLst>
          <a:glow rad="70000">
            <a:schemeClr val="accent5">
              <a:hueOff val="5182418"/>
              <a:satOff val="-5985"/>
              <a:lumOff val="-588"/>
              <a:alphaOff val="0"/>
              <a:tint val="30000"/>
              <a:shade val="95000"/>
              <a:satMod val="300000"/>
              <a:alpha val="50000"/>
            </a:schemeClr>
          </a:glow>
        </a:effectLst>
        <a:sp3d z="-211800">
          <a:bevelT w="40600" h="2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64DD28D-D45F-4439-A07E-B938EBFEB1AD}">
      <dsp:nvSpPr>
        <dsp:cNvPr id="0" name=""/>
        <dsp:cNvSpPr/>
      </dsp:nvSpPr>
      <dsp:spPr>
        <a:xfrm>
          <a:off x="2776080" y="2544"/>
          <a:ext cx="1915439" cy="1532351"/>
        </a:xfrm>
        <a:prstGeom prst="roundRect">
          <a:avLst>
            <a:gd name="adj" fmla="val 10000"/>
          </a:avLst>
        </a:prstGeom>
        <a:solidFill>
          <a:srgbClr val="0070C0"/>
        </a:solidFill>
        <a:ln>
          <a:noFill/>
        </a:ln>
        <a:effectLst>
          <a:glow rad="63500">
            <a:schemeClr val="accent5">
              <a:hueOff val="5182418"/>
              <a:satOff val="-5985"/>
              <a:lumOff val="-588"/>
              <a:alphaOff val="0"/>
              <a:tint val="30000"/>
              <a:shade val="95000"/>
              <a:satMod val="300000"/>
              <a:alpha val="5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156</a:t>
          </a:r>
        </a:p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158</a:t>
          </a:r>
          <a:endParaRPr lang="cs-CZ" sz="4000" kern="1200" dirty="0"/>
        </a:p>
      </dsp:txBody>
      <dsp:txXfrm>
        <a:off x="2776080" y="2544"/>
        <a:ext cx="1915439" cy="1532351"/>
      </dsp:txXfrm>
    </dsp:sp>
    <dsp:sp modelId="{794BD91E-96CE-4724-B4B4-23CD4121BAD0}">
      <dsp:nvSpPr>
        <dsp:cNvPr id="0" name=""/>
        <dsp:cNvSpPr/>
      </dsp:nvSpPr>
      <dsp:spPr>
        <a:xfrm rot="19500000">
          <a:off x="4489379" y="2123752"/>
          <a:ext cx="1642832" cy="574631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10364835"/>
            <a:satOff val="-11970"/>
            <a:lumOff val="-1176"/>
            <a:alphaOff val="0"/>
          </a:schemeClr>
        </a:solidFill>
        <a:ln>
          <a:noFill/>
        </a:ln>
        <a:effectLst>
          <a:glow rad="70000">
            <a:schemeClr val="accent5">
              <a:hueOff val="10364835"/>
              <a:satOff val="-11970"/>
              <a:lumOff val="-1176"/>
              <a:alphaOff val="0"/>
              <a:tint val="30000"/>
              <a:shade val="95000"/>
              <a:satMod val="300000"/>
              <a:alpha val="50000"/>
            </a:schemeClr>
          </a:glow>
        </a:effectLst>
        <a:sp3d z="-211800">
          <a:bevelT w="40600" h="2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4799D50-DE35-41C0-AB16-6BF26302893F}">
      <dsp:nvSpPr>
        <dsp:cNvPr id="0" name=""/>
        <dsp:cNvSpPr/>
      </dsp:nvSpPr>
      <dsp:spPr>
        <a:xfrm>
          <a:off x="5025941" y="1173747"/>
          <a:ext cx="1915439" cy="1532351"/>
        </a:xfrm>
        <a:prstGeom prst="roundRect">
          <a:avLst>
            <a:gd name="adj" fmla="val 10000"/>
          </a:avLst>
        </a:prstGeom>
        <a:solidFill>
          <a:srgbClr val="FF0000"/>
        </a:solidFill>
        <a:ln>
          <a:noFill/>
        </a:ln>
        <a:effectLst>
          <a:glow rad="63500">
            <a:schemeClr val="accent5">
              <a:hueOff val="10364835"/>
              <a:satOff val="-11970"/>
              <a:lumOff val="-1176"/>
              <a:alphaOff val="0"/>
              <a:tint val="30000"/>
              <a:shade val="95000"/>
              <a:satMod val="300000"/>
              <a:alpha val="5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150</a:t>
          </a:r>
          <a:endParaRPr lang="cs-CZ" sz="4000" kern="1200" dirty="0"/>
        </a:p>
      </dsp:txBody>
      <dsp:txXfrm>
        <a:off x="5025941" y="1173747"/>
        <a:ext cx="1915439" cy="153235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75A4E0E-1D82-47C0-A132-9B26A69CD213}">
      <dsp:nvSpPr>
        <dsp:cNvPr id="0" name=""/>
        <dsp:cNvSpPr/>
      </dsp:nvSpPr>
      <dsp:spPr>
        <a:xfrm>
          <a:off x="1497766" y="386"/>
          <a:ext cx="2246649" cy="15083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MĚSTSKÁ POLICIE</a:t>
          </a:r>
          <a:endParaRPr lang="cs-CZ" sz="1900" kern="1200" dirty="0"/>
        </a:p>
      </dsp:txBody>
      <dsp:txXfrm>
        <a:off x="1497766" y="386"/>
        <a:ext cx="2246649" cy="1508370"/>
      </dsp:txXfrm>
    </dsp:sp>
    <dsp:sp modelId="{3E0D6500-A77A-4870-8612-F17F2846F0A1}">
      <dsp:nvSpPr>
        <dsp:cNvPr id="0" name=""/>
        <dsp:cNvSpPr/>
      </dsp:nvSpPr>
      <dsp:spPr>
        <a:xfrm>
          <a:off x="0" y="0"/>
          <a:ext cx="1497766" cy="1508370"/>
        </a:xfrm>
        <a:prstGeom prst="roundRect">
          <a:avLst/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156</a:t>
          </a:r>
          <a:endParaRPr lang="cs-CZ" sz="4600" kern="1200" dirty="0"/>
        </a:p>
      </dsp:txBody>
      <dsp:txXfrm>
        <a:off x="0" y="0"/>
        <a:ext cx="1497766" cy="1508370"/>
      </dsp:txXfrm>
    </dsp:sp>
    <dsp:sp modelId="{D11E6E45-8264-4F6E-8F20-03A6CE44283F}">
      <dsp:nvSpPr>
        <dsp:cNvPr id="0" name=""/>
        <dsp:cNvSpPr/>
      </dsp:nvSpPr>
      <dsp:spPr>
        <a:xfrm>
          <a:off x="1497766" y="1659594"/>
          <a:ext cx="2246649" cy="15083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POLICIE ČR</a:t>
          </a:r>
          <a:endParaRPr lang="cs-CZ" sz="1900" kern="1200" dirty="0"/>
        </a:p>
      </dsp:txBody>
      <dsp:txXfrm>
        <a:off x="1497766" y="1659594"/>
        <a:ext cx="2246649" cy="1508370"/>
      </dsp:txXfrm>
    </dsp:sp>
    <dsp:sp modelId="{492B8B53-C9EC-4206-924A-044AF628D97C}">
      <dsp:nvSpPr>
        <dsp:cNvPr id="0" name=""/>
        <dsp:cNvSpPr/>
      </dsp:nvSpPr>
      <dsp:spPr>
        <a:xfrm>
          <a:off x="0" y="1659594"/>
          <a:ext cx="1497766" cy="15083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158</a:t>
          </a:r>
          <a:endParaRPr lang="cs-CZ" sz="4600" kern="1200" dirty="0"/>
        </a:p>
      </dsp:txBody>
      <dsp:txXfrm>
        <a:off x="0" y="1659594"/>
        <a:ext cx="1497766" cy="1508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75D147-5514-4BD9-9583-DD2A4A38AC1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D1A50D-B0CC-44B3-BD5E-75706A2D4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03443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1A50D-B0CC-44B3-BD5E-75706A2D4E4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sh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sh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0D4842C-094C-4CC1-B4F7-7F0B4331485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4201636-4CF1-43C4-A503-E6B0510E5A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push dir="d"/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9.jpeg"/><Relationship Id="rId4" Type="http://schemas.openxmlformats.org/officeDocument/2006/relationships/diagramLayout" Target="../diagrams/layout2.xml"/><Relationship Id="rId9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– přivolání pomoci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10.  12.  2012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 45_RP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76660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  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telefon pro nácvik volání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</a:t>
            </a:r>
            <a:r>
              <a:rPr lang="cs-CZ" sz="1800" smtClean="0"/>
              <a:t>: 15 </a:t>
            </a:r>
            <a:r>
              <a:rPr lang="cs-CZ" sz="1800" dirty="0" smtClean="0"/>
              <a:t>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  <a:r>
              <a:rPr lang="cs-CZ" sz="1800" dirty="0" smtClean="0"/>
              <a:t>: vhodné pro výklad a praktické procvičení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PŘIVOLÁNÍ POMOCI</a:t>
            </a:r>
            <a:endParaRPr lang="cs-CZ" dirty="0"/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INTEGROVANÝ ZÁCHRANNÝ SYSTÉM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7467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push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Dokumenty\Obrázky\OLYMPUS Master 2\2012\04\12\P412379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5544616" cy="4158462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87008" cy="1143000"/>
          </a:xfrm>
        </p:spPr>
        <p:txBody>
          <a:bodyPr/>
          <a:lstStyle/>
          <a:p>
            <a:r>
              <a:rPr lang="cs-CZ" dirty="0" smtClean="0"/>
              <a:t>HASIČI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699792" y="0"/>
            <a:ext cx="2088232" cy="1872208"/>
          </a:xfrm>
          <a:prstGeom prst="ellipse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150</a:t>
            </a:r>
            <a:endParaRPr lang="cs-CZ" sz="5400" dirty="0"/>
          </a:p>
        </p:txBody>
      </p:sp>
      <p:pic>
        <p:nvPicPr>
          <p:cNvPr id="4098" name="Picture 2" descr="C:\Documents and Settings\uzivatel\Dokumenty\Obrázky\OLYMPUS Master 2\2012\04\12\P4123769.JPG"/>
          <p:cNvPicPr>
            <a:picLocks noChangeAspect="1" noChangeArrowheads="1"/>
          </p:cNvPicPr>
          <p:nvPr/>
        </p:nvPicPr>
        <p:blipFill>
          <a:blip r:embed="rId3" cstate="print"/>
          <a:srcRect t="4189" r="40938"/>
          <a:stretch>
            <a:fillRect/>
          </a:stretch>
        </p:blipFill>
        <p:spPr bwMode="auto">
          <a:xfrm rot="5400000">
            <a:off x="6438807" y="4370505"/>
            <a:ext cx="1944216" cy="2365463"/>
          </a:xfrm>
          <a:prstGeom prst="rect">
            <a:avLst/>
          </a:prstGeom>
          <a:noFill/>
        </p:spPr>
      </p:pic>
      <p:pic>
        <p:nvPicPr>
          <p:cNvPr id="4099" name="Picture 3" descr="C:\Documents and Settings\uzivatel\Dokumenty\Obrázky\OLYMPUS Master 2\2012\04\12\P4123800.JPG"/>
          <p:cNvPicPr>
            <a:picLocks noChangeAspect="1" noChangeArrowheads="1"/>
          </p:cNvPicPr>
          <p:nvPr/>
        </p:nvPicPr>
        <p:blipFill>
          <a:blip r:embed="rId4" cstate="print"/>
          <a:srcRect l="28344" t="55250" r="3735"/>
          <a:stretch>
            <a:fillRect/>
          </a:stretch>
        </p:blipFill>
        <p:spPr bwMode="auto">
          <a:xfrm>
            <a:off x="5940152" y="332656"/>
            <a:ext cx="2520280" cy="1245375"/>
          </a:xfrm>
          <a:prstGeom prst="rect">
            <a:avLst/>
          </a:prstGeom>
          <a:noFill/>
        </p:spPr>
      </p:pic>
      <p:pic>
        <p:nvPicPr>
          <p:cNvPr id="4100" name="Picture 4" descr="C:\Documents and Settings\uzivatel\Dokumenty\Obrázky\OLYMPUS Master 2\2012\04\12\P4123848.JPG"/>
          <p:cNvPicPr>
            <a:picLocks noChangeAspect="1" noChangeArrowheads="1"/>
          </p:cNvPicPr>
          <p:nvPr/>
        </p:nvPicPr>
        <p:blipFill>
          <a:blip r:embed="rId5" cstate="print"/>
          <a:srcRect l="36219" t="10626" r="26375" b="11938"/>
          <a:stretch>
            <a:fillRect/>
          </a:stretch>
        </p:blipFill>
        <p:spPr bwMode="auto">
          <a:xfrm>
            <a:off x="6732240" y="1700808"/>
            <a:ext cx="1762365" cy="2736304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uzivatel\Dokumenty\Obrázky\OLYMPUS Master 2\2012\05\22\P5225139.JPG"/>
          <p:cNvPicPr>
            <a:picLocks noChangeAspect="1" noChangeArrowheads="1"/>
          </p:cNvPicPr>
          <p:nvPr/>
        </p:nvPicPr>
        <p:blipFill>
          <a:blip r:embed="rId2" cstate="print"/>
          <a:srcRect l="29328" t="19813"/>
          <a:stretch>
            <a:fillRect/>
          </a:stretch>
        </p:blipFill>
        <p:spPr bwMode="auto">
          <a:xfrm>
            <a:off x="3635896" y="2420888"/>
            <a:ext cx="4831298" cy="4111352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24128" y="1700808"/>
            <a:ext cx="2736304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POLICIE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23528" y="260648"/>
          <a:ext cx="3744416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 descr="C:\Documents and Settings\uzivatel\Dokumenty\Obrázky\OLYMPUS Master 2\2012\04\12\P4123729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5013176"/>
            <a:ext cx="2313451" cy="1447056"/>
          </a:xfrm>
          <a:prstGeom prst="rect">
            <a:avLst/>
          </a:prstGeom>
          <a:noFill/>
        </p:spPr>
      </p:pic>
      <p:pic>
        <p:nvPicPr>
          <p:cNvPr id="8" name="Picture 2" descr="C:\Documents and Settings\uzivatel\Dokumenty\Obrázky\OLYMPUS Master 2\2013\05\27\P5271398.JPG"/>
          <p:cNvPicPr>
            <a:picLocks noChangeAspect="1" noChangeArrowheads="1"/>
          </p:cNvPicPr>
          <p:nvPr/>
        </p:nvPicPr>
        <p:blipFill>
          <a:blip r:embed="rId9" cstate="print"/>
          <a:srcRect l="19687" t="39500" r="37203" b="34250"/>
          <a:stretch>
            <a:fillRect/>
          </a:stretch>
        </p:blipFill>
        <p:spPr bwMode="auto">
          <a:xfrm>
            <a:off x="5652120" y="404664"/>
            <a:ext cx="2680512" cy="1224136"/>
          </a:xfrm>
          <a:prstGeom prst="rect">
            <a:avLst/>
          </a:prstGeom>
          <a:noFill/>
        </p:spPr>
      </p:pic>
      <p:pic>
        <p:nvPicPr>
          <p:cNvPr id="9" name="Picture 2" descr="C:\Documents and Settings\uzivatel\Dokumenty\Obrázky\OLYMPUS Master 2\2012\04\12\P4123735.JPG"/>
          <p:cNvPicPr>
            <a:picLocks noChangeAspect="1" noChangeArrowheads="1"/>
          </p:cNvPicPr>
          <p:nvPr/>
        </p:nvPicPr>
        <p:blipFill>
          <a:blip r:embed="rId10" cstate="print"/>
          <a:srcRect l="9641" t="31625" r="13579" b="13251"/>
          <a:stretch>
            <a:fillRect/>
          </a:stretch>
        </p:blipFill>
        <p:spPr bwMode="auto">
          <a:xfrm>
            <a:off x="467544" y="3645024"/>
            <a:ext cx="2273396" cy="1224136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ZDRAVOTNICKÁ ZÁCHRANNÁ SLUŽBA</a:t>
            </a:r>
            <a:endParaRPr lang="cs-CZ" dirty="0"/>
          </a:p>
        </p:txBody>
      </p:sp>
      <p:sp>
        <p:nvSpPr>
          <p:cNvPr id="5" name="Kříž 4"/>
          <p:cNvSpPr/>
          <p:nvPr/>
        </p:nvSpPr>
        <p:spPr>
          <a:xfrm>
            <a:off x="6300192" y="332656"/>
            <a:ext cx="2160240" cy="1922512"/>
          </a:xfrm>
          <a:prstGeom prst="plus">
            <a:avLst/>
          </a:prstGeom>
          <a:solidFill>
            <a:srgbClr val="00B050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155</a:t>
            </a:r>
            <a:endParaRPr lang="cs-CZ" sz="5400" dirty="0"/>
          </a:p>
        </p:txBody>
      </p:sp>
      <p:pic>
        <p:nvPicPr>
          <p:cNvPr id="6" name="Picture 2" descr="C:\Documents and Settings\uzivatel\Dokumenty\Obrázky\OLYMPUS Master 2\2013\03\01\P3019780.JPG"/>
          <p:cNvPicPr>
            <a:picLocks noChangeAspect="1" noChangeArrowheads="1"/>
          </p:cNvPicPr>
          <p:nvPr/>
        </p:nvPicPr>
        <p:blipFill>
          <a:blip r:embed="rId3" cstate="print"/>
          <a:srcRect l="10625" t="35563" r="44094" b="26375"/>
          <a:stretch>
            <a:fillRect/>
          </a:stretch>
        </p:blipFill>
        <p:spPr bwMode="auto">
          <a:xfrm>
            <a:off x="395536" y="1844824"/>
            <a:ext cx="3312368" cy="2088232"/>
          </a:xfrm>
          <a:prstGeom prst="flowChartAlternateProcess">
            <a:avLst/>
          </a:prstGeom>
          <a:noFill/>
        </p:spPr>
      </p:pic>
      <p:pic>
        <p:nvPicPr>
          <p:cNvPr id="3074" name="Picture 2" descr="C:\Documents and Settings\uzivatel\Dokumenty\Obrázky\OLYMPUS Master 2\2013\05\27\P5271399.JPG"/>
          <p:cNvPicPr>
            <a:picLocks noChangeAspect="1" noChangeArrowheads="1"/>
          </p:cNvPicPr>
          <p:nvPr/>
        </p:nvPicPr>
        <p:blipFill>
          <a:blip r:embed="rId4" cstate="print"/>
          <a:srcRect l="2751" t="18500" r="4719" b="13250"/>
          <a:stretch>
            <a:fillRect/>
          </a:stretch>
        </p:blipFill>
        <p:spPr bwMode="auto">
          <a:xfrm>
            <a:off x="395536" y="4221088"/>
            <a:ext cx="3384376" cy="1872208"/>
          </a:xfrm>
          <a:prstGeom prst="flowChartAlternateProcess">
            <a:avLst/>
          </a:prstGeom>
          <a:noFill/>
        </p:spPr>
      </p:pic>
      <p:pic>
        <p:nvPicPr>
          <p:cNvPr id="3075" name="Picture 3" descr="C:\Documents and Settings\uzivatel\Dokumenty\Obrázky\OLYMPUS Master 2\2013\05\27\P5271403.JPG"/>
          <p:cNvPicPr>
            <a:picLocks noChangeAspect="1" noChangeArrowheads="1"/>
          </p:cNvPicPr>
          <p:nvPr/>
        </p:nvPicPr>
        <p:blipFill>
          <a:blip r:embed="rId5" cstate="print"/>
          <a:srcRect l="1766" t="27688" r="16532" b="17188"/>
          <a:stretch>
            <a:fillRect/>
          </a:stretch>
        </p:blipFill>
        <p:spPr bwMode="auto">
          <a:xfrm>
            <a:off x="4211960" y="3140968"/>
            <a:ext cx="4126744" cy="2376264"/>
          </a:xfrm>
          <a:prstGeom prst="flowChartAlternateProcess">
            <a:avLst/>
          </a:prstGeom>
          <a:noFill/>
        </p:spPr>
      </p:pic>
    </p:spTree>
  </p:cSld>
  <p:clrMapOvr>
    <a:masterClrMapping/>
  </p:clrMapOvr>
  <p:transition>
    <p:push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PŘIVOLÁNÍ ODBORNÉ POMOCI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zachránce popíše událost</a:t>
            </a:r>
          </a:p>
          <a:p>
            <a:r>
              <a:rPr lang="cs-CZ" dirty="0" smtClean="0"/>
              <a:t>označí místo – kde se událost stala</a:t>
            </a:r>
          </a:p>
          <a:p>
            <a:r>
              <a:rPr lang="cs-CZ" dirty="0" smtClean="0"/>
              <a:t>zjistí závažnost a druh zranění</a:t>
            </a:r>
          </a:p>
          <a:p>
            <a:r>
              <a:rPr lang="cs-CZ" dirty="0" smtClean="0"/>
              <a:t>osoby – pohlaví, věk, počet</a:t>
            </a:r>
          </a:p>
          <a:p>
            <a:r>
              <a:rPr lang="cs-CZ" dirty="0" smtClean="0"/>
              <a:t>zachránce odpovídá na dotazy dispečera</a:t>
            </a:r>
          </a:p>
          <a:p>
            <a:r>
              <a:rPr lang="cs-CZ" dirty="0" smtClean="0"/>
              <a:t>zachránce nikdy nepokládá telefon jako první</a:t>
            </a:r>
          </a:p>
          <a:p>
            <a:r>
              <a:rPr lang="cs-CZ" dirty="0" smtClean="0"/>
              <a:t>zachránce zůstává v dosahu telefonu pro případné upřesňující dotazy</a:t>
            </a:r>
            <a:endParaRPr lang="cs-CZ" dirty="0"/>
          </a:p>
        </p:txBody>
      </p:sp>
    </p:spTree>
  </p:cSld>
  <p:clrMapOvr>
    <a:masterClrMapping/>
  </p:clrMapOvr>
  <p:transition>
    <p:push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špatné udání místa</a:t>
            </a:r>
          </a:p>
          <a:p>
            <a:r>
              <a:rPr lang="cs-CZ" dirty="0" smtClean="0"/>
              <a:t>vypnutí nebo opuštění telefonu</a:t>
            </a:r>
          </a:p>
          <a:p>
            <a:r>
              <a:rPr lang="cs-CZ" dirty="0" smtClean="0"/>
              <a:t>zmatené volání</a:t>
            </a:r>
          </a:p>
          <a:p>
            <a:r>
              <a:rPr lang="cs-CZ" dirty="0" smtClean="0"/>
              <a:t>neúplné informace</a:t>
            </a:r>
            <a:endParaRPr lang="cs-CZ" dirty="0"/>
          </a:p>
        </p:txBody>
      </p:sp>
    </p:spTree>
  </p:cSld>
  <p:clrMapOvr>
    <a:masterClrMapping/>
  </p:clrMapOvr>
  <p:transition>
    <p:push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</a:t>
            </a:r>
            <a:r>
              <a:rPr lang="cs-CZ" smtClean="0"/>
              <a:t>lastní </a:t>
            </a:r>
            <a:r>
              <a:rPr lang="cs-CZ" smtClean="0"/>
              <a:t>tvorba</a:t>
            </a:r>
            <a:endParaRPr lang="cs-CZ"/>
          </a:p>
        </p:txBody>
      </p:sp>
    </p:spTree>
  </p:cSld>
  <p:clrMapOvr>
    <a:masterClrMapping/>
  </p:clrMapOvr>
  <p:transition>
    <p:push dir="d"/>
  </p:transition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121</TotalTime>
  <Words>93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Snímek 1</vt:lpstr>
      <vt:lpstr>Anotace </vt:lpstr>
      <vt:lpstr>První pomoc</vt:lpstr>
      <vt:lpstr>INTEGROVANÝ ZÁCHRANNÝ SYSTÉM</vt:lpstr>
      <vt:lpstr>HASIČI</vt:lpstr>
      <vt:lpstr>POLICIE</vt:lpstr>
      <vt:lpstr>ZDRAVOTNICKÁ ZÁCHRANNÁ SLUŽBA</vt:lpstr>
      <vt:lpstr>PŘIVOLÁNÍ ODBORNÉ POMOCI</vt:lpstr>
      <vt:lpstr>CHYBY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uzivatel</cp:lastModifiedBy>
  <cp:revision>27</cp:revision>
  <dcterms:created xsi:type="dcterms:W3CDTF">2013-05-09T19:28:17Z</dcterms:created>
  <dcterms:modified xsi:type="dcterms:W3CDTF">2013-09-23T16:37:37Z</dcterms:modified>
</cp:coreProperties>
</file>