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56" r:id="rId4"/>
    <p:sldId id="257" r:id="rId5"/>
    <p:sldId id="258" r:id="rId6"/>
    <p:sldId id="259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50717-D834-4DE2-8104-105A32C56EF1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FD413-D171-4B77-A88C-F9C28CC634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push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50717-D834-4DE2-8104-105A32C56EF1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FD413-D171-4B77-A88C-F9C28CC634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sh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50717-D834-4DE2-8104-105A32C56EF1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FD413-D171-4B77-A88C-F9C28CC634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push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50717-D834-4DE2-8104-105A32C56EF1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FD413-D171-4B77-A88C-F9C28CC634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sh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50717-D834-4DE2-8104-105A32C56EF1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FD413-D171-4B77-A88C-F9C28CC634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sh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50717-D834-4DE2-8104-105A32C56EF1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FD413-D171-4B77-A88C-F9C28CC634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sh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50717-D834-4DE2-8104-105A32C56EF1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FD413-D171-4B77-A88C-F9C28CC634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sh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50717-D834-4DE2-8104-105A32C56EF1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FD413-D171-4B77-A88C-F9C28CC634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push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D4650717-D834-4DE2-8104-105A32C56EF1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394FD413-D171-4B77-A88C-F9C28CC634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push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50717-D834-4DE2-8104-105A32C56EF1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FD413-D171-4B77-A88C-F9C28CC634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sh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50717-D834-4DE2-8104-105A32C56EF1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FD413-D171-4B77-A88C-F9C28CC634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sh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D4650717-D834-4DE2-8104-105A32C56EF1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394FD413-D171-4B77-A88C-F9C28CC634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push/>
  </p:transition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692696"/>
            <a:ext cx="3816424" cy="64807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39"/>
            <a:ext cx="8229600" cy="4464497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  <a:p>
            <a:pPr>
              <a:buNone/>
            </a:pPr>
            <a:r>
              <a:rPr lang="cs-CZ" sz="4900" b="1" dirty="0"/>
              <a:t> </a:t>
            </a:r>
            <a:endParaRPr lang="cs-CZ" sz="4900" dirty="0"/>
          </a:p>
          <a:p>
            <a:pPr>
              <a:buNone/>
            </a:pPr>
            <a:r>
              <a:rPr lang="cs-CZ" sz="5600" b="1" dirty="0"/>
              <a:t>ZÁKLADNÍ ŠKOLA SLOVAN, KROMĚŘÍŽ, PŘÍSPĚVKOVÁ ORGANIZACE</a:t>
            </a:r>
            <a:endParaRPr lang="cs-CZ" sz="5600" dirty="0"/>
          </a:p>
          <a:p>
            <a:pPr>
              <a:buNone/>
            </a:pPr>
            <a:r>
              <a:rPr lang="cs-CZ" sz="5600" b="1" dirty="0"/>
              <a:t>ZEYEROVA 3354, 767 01 KROMĚŘÍŽ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 </a:t>
            </a:r>
          </a:p>
          <a:p>
            <a:pPr>
              <a:buNone/>
            </a:pPr>
            <a:r>
              <a:rPr lang="cs-CZ" sz="5600" dirty="0"/>
              <a:t>projekt v rámci vzdělávacího programu</a:t>
            </a:r>
          </a:p>
          <a:p>
            <a:pPr>
              <a:buNone/>
            </a:pPr>
            <a:r>
              <a:rPr lang="cs-CZ" sz="5600" dirty="0"/>
              <a:t>VZDĚLÁNÍ PRO KONKURENCESCHOPNOST</a:t>
            </a:r>
          </a:p>
          <a:p>
            <a:pPr>
              <a:buNone/>
            </a:pPr>
            <a:r>
              <a:rPr lang="cs-CZ" sz="5600" dirty="0"/>
              <a:t> </a:t>
            </a:r>
          </a:p>
          <a:p>
            <a:pPr>
              <a:buNone/>
            </a:pPr>
            <a:r>
              <a:rPr lang="cs-CZ" sz="5600" dirty="0"/>
              <a:t>ŠABLONA ČÍSLO: III/2</a:t>
            </a:r>
          </a:p>
          <a:p>
            <a:pPr>
              <a:buNone/>
            </a:pPr>
            <a:r>
              <a:rPr lang="cs-CZ" sz="5600" dirty="0"/>
              <a:t>NÁZEV:  INOVACE A ZKVALITNĚNÍ VÝUKY PROSTŘEDNICTVÍM ICT</a:t>
            </a:r>
          </a:p>
          <a:p>
            <a:pPr>
              <a:buNone/>
            </a:pPr>
            <a:r>
              <a:rPr lang="cs-CZ" sz="5600" dirty="0"/>
              <a:t> </a:t>
            </a:r>
          </a:p>
          <a:p>
            <a:pPr>
              <a:buNone/>
            </a:pPr>
            <a:r>
              <a:rPr lang="cs-CZ" sz="5600" dirty="0"/>
              <a:t>PŘEDMĚT:  </a:t>
            </a:r>
            <a:r>
              <a:rPr lang="cs-CZ" sz="5600" dirty="0" smtClean="0"/>
              <a:t>PŘÍRODOPIS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ROČNÍK:  </a:t>
            </a:r>
            <a:r>
              <a:rPr lang="cs-CZ" sz="5600" dirty="0" smtClean="0"/>
              <a:t>VIII.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TÉMA</a:t>
            </a:r>
            <a:r>
              <a:rPr lang="cs-CZ" sz="5600" dirty="0" smtClean="0"/>
              <a:t>: PRVNÍ POMOC – zásah elektrickým proudem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AUTOR: MGR. RADKA PETŘÍKOVÁ</a:t>
            </a:r>
          </a:p>
          <a:p>
            <a:pPr>
              <a:buNone/>
            </a:pPr>
            <a:r>
              <a:rPr lang="cs-CZ" sz="5600" dirty="0"/>
              <a:t>DATUM VYTVOŘENÍ: </a:t>
            </a:r>
            <a:r>
              <a:rPr lang="cs-CZ" sz="5600" dirty="0" smtClean="0"/>
              <a:t>28.  12</a:t>
            </a:r>
            <a:r>
              <a:rPr lang="cs-CZ" sz="5600" smtClean="0"/>
              <a:t>.  2012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 </a:t>
            </a:r>
          </a:p>
          <a:p>
            <a:pPr algn="ctr">
              <a:buNone/>
            </a:pPr>
            <a:r>
              <a:rPr lang="cs-CZ" sz="5500" dirty="0">
                <a:solidFill>
                  <a:srgbClr val="FF0000"/>
                </a:solidFill>
              </a:rPr>
              <a:t> </a:t>
            </a:r>
          </a:p>
          <a:p>
            <a:pPr algn="ctr">
              <a:buNone/>
            </a:pPr>
            <a:r>
              <a:rPr lang="cs-CZ" sz="5500" b="1" dirty="0" smtClean="0">
                <a:solidFill>
                  <a:srgbClr val="FF0000"/>
                </a:solidFill>
              </a:rPr>
              <a:t>VY_32_INOVACE_  58_RP</a:t>
            </a:r>
            <a:endParaRPr lang="cs-CZ" sz="5500" dirty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4900" dirty="0"/>
              <a:t> </a:t>
            </a:r>
          </a:p>
          <a:p>
            <a:pPr>
              <a:buNone/>
            </a:pPr>
            <a:r>
              <a:rPr lang="cs-CZ" sz="4900" dirty="0"/>
              <a:t> </a:t>
            </a:r>
          </a:p>
          <a:p>
            <a:pPr>
              <a:buNone/>
            </a:pPr>
            <a:r>
              <a:rPr lang="cs-CZ" sz="4900" dirty="0"/>
              <a:t> </a:t>
            </a:r>
          </a:p>
          <a:p>
            <a:endParaRPr lang="cs-CZ" dirty="0"/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88640"/>
            <a:ext cx="5112568" cy="172819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push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Anotace 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872604"/>
          </a:xfrm>
        </p:spPr>
        <p:txBody>
          <a:bodyPr>
            <a:noAutofit/>
          </a:bodyPr>
          <a:lstStyle/>
          <a:p>
            <a:r>
              <a:rPr lang="cs-CZ" sz="1800" u="sng" dirty="0" smtClean="0"/>
              <a:t>Prezentace je vytvořena </a:t>
            </a:r>
            <a:r>
              <a:rPr lang="cs-CZ" sz="1800" dirty="0" smtClean="0"/>
              <a:t>jako doplněk k učivu 8. ročníku a pro žáky navštěvující zdravotnický kroužek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Prezentace je určena </a:t>
            </a:r>
            <a:r>
              <a:rPr lang="cs-CZ" sz="1800" dirty="0" smtClean="0"/>
              <a:t>pro práci na interaktivní tabuli s připojením na internet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Cílem prezentace </a:t>
            </a:r>
            <a:r>
              <a:rPr lang="cs-CZ" sz="1800" dirty="0" smtClean="0"/>
              <a:t>je názorně doplnit a procvičit probírané učivo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Prezentace obsahuje</a:t>
            </a:r>
            <a:r>
              <a:rPr lang="cs-CZ" sz="1800" dirty="0" smtClean="0"/>
              <a:t>  krátké texty a obrázky k probíranému učivu</a:t>
            </a:r>
            <a:endParaRPr lang="cs-CZ" sz="1800" u="sng" dirty="0" smtClean="0"/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Speciální vzdělávací potřeby</a:t>
            </a:r>
            <a:r>
              <a:rPr lang="cs-CZ" sz="1800" dirty="0" smtClean="0"/>
              <a:t>: žádné</a:t>
            </a:r>
            <a:endParaRPr lang="cs-CZ" sz="1800" u="sng" dirty="0" smtClean="0"/>
          </a:p>
          <a:p>
            <a:pPr>
              <a:buNone/>
            </a:pPr>
            <a:r>
              <a:rPr lang="cs-CZ" sz="1800" dirty="0" smtClean="0"/>
              <a:t>           </a:t>
            </a:r>
          </a:p>
          <a:p>
            <a:r>
              <a:rPr lang="cs-CZ" sz="1800" u="sng" smtClean="0"/>
              <a:t>Délka aktivity:</a:t>
            </a:r>
            <a:r>
              <a:rPr lang="cs-CZ" sz="1800" smtClean="0"/>
              <a:t> 10 </a:t>
            </a:r>
            <a:r>
              <a:rPr lang="cs-CZ" sz="1800" dirty="0" smtClean="0"/>
              <a:t>minut</a:t>
            </a:r>
          </a:p>
          <a:p>
            <a:pPr>
              <a:buNone/>
            </a:pPr>
            <a:endParaRPr lang="cs-CZ" sz="1800" dirty="0" smtClean="0"/>
          </a:p>
          <a:p>
            <a:r>
              <a:rPr lang="cs-CZ" sz="1800" u="sng" dirty="0" smtClean="0"/>
              <a:t>Zkušenosti z pilotáže: </a:t>
            </a:r>
            <a:r>
              <a:rPr lang="cs-CZ" sz="1800" dirty="0" smtClean="0"/>
              <a:t>vhodné pro výklad i k opakování a procvičování učiva </a:t>
            </a:r>
          </a:p>
          <a:p>
            <a:pPr>
              <a:buNone/>
            </a:pPr>
            <a:endParaRPr lang="cs-CZ" sz="1400" dirty="0" smtClean="0"/>
          </a:p>
        </p:txBody>
      </p:sp>
    </p:spTree>
  </p:cSld>
  <p:clrMapOvr>
    <a:masterClrMapping/>
  </p:clrMapOvr>
  <p:transition>
    <p:push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První pomoc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ZÁSAH ELEKTRICKÝM PROUDEM</a:t>
            </a:r>
            <a:endParaRPr lang="cs-CZ" dirty="0"/>
          </a:p>
        </p:txBody>
      </p:sp>
    </p:spTree>
  </p:cSld>
  <p:clrMapOvr>
    <a:masterClrMapping/>
  </p:clrMapOvr>
  <p:transition>
    <p:push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PŘÍČINY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kontakt s vedením elektrického proudu</a:t>
            </a:r>
          </a:p>
          <a:p>
            <a:pPr lvl="0"/>
            <a:r>
              <a:rPr lang="cs-CZ" dirty="0" smtClean="0"/>
              <a:t>zásah elektrickým obloukem v případě vysokého napětí</a:t>
            </a:r>
          </a:p>
          <a:p>
            <a:pPr lvl="0"/>
            <a:r>
              <a:rPr lang="cs-CZ" dirty="0" smtClean="0"/>
              <a:t>zásah bleskem</a:t>
            </a:r>
          </a:p>
          <a:p>
            <a:endParaRPr lang="cs-CZ" dirty="0"/>
          </a:p>
        </p:txBody>
      </p:sp>
      <p:pic>
        <p:nvPicPr>
          <p:cNvPr id="1026" name="Picture 2" descr="C:\Documents and Settings\uzivatel\Dokumenty\Obrázky\OLYMPUS Master 2\2010\08\05\P805878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3212976"/>
            <a:ext cx="3753610" cy="2815208"/>
          </a:xfrm>
          <a:prstGeom prst="rect">
            <a:avLst/>
          </a:prstGeom>
          <a:noFill/>
        </p:spPr>
      </p:pic>
      <p:pic>
        <p:nvPicPr>
          <p:cNvPr id="4" name="Picture 2" descr="C:\Documents and Settings\uzivatel\Dokumenty\Obrázky\OLYMPUS Master 2\2013\06\02\P6021416.JPG"/>
          <p:cNvPicPr>
            <a:picLocks noChangeAspect="1" noChangeArrowheads="1"/>
          </p:cNvPicPr>
          <p:nvPr/>
        </p:nvPicPr>
        <p:blipFill>
          <a:blip r:embed="rId3" cstate="print"/>
          <a:srcRect l="8860" r="5501"/>
          <a:stretch>
            <a:fillRect/>
          </a:stretch>
        </p:blipFill>
        <p:spPr bwMode="auto">
          <a:xfrm rot="10800000" flipV="1">
            <a:off x="971600" y="4365104"/>
            <a:ext cx="1831348" cy="1603830"/>
          </a:xfrm>
          <a:prstGeom prst="rect">
            <a:avLst/>
          </a:prstGeom>
          <a:noFill/>
        </p:spPr>
      </p:pic>
    </p:spTree>
  </p:cSld>
  <p:clrMapOvr>
    <a:masterClrMapping/>
  </p:clrMapOvr>
  <p:transition>
    <p:push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PŘÍZNAKY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3763888"/>
          </a:xfrm>
        </p:spPr>
        <p:txBody>
          <a:bodyPr/>
          <a:lstStyle/>
          <a:p>
            <a:pPr lvl="0"/>
            <a:r>
              <a:rPr lang="cs-CZ" dirty="0" smtClean="0"/>
              <a:t>ztráta nebo porucha vědomí</a:t>
            </a:r>
          </a:p>
          <a:p>
            <a:pPr lvl="0"/>
            <a:r>
              <a:rPr lang="cs-CZ" dirty="0" smtClean="0"/>
              <a:t>křeče</a:t>
            </a:r>
          </a:p>
          <a:p>
            <a:pPr lvl="0"/>
            <a:r>
              <a:rPr lang="cs-CZ" dirty="0" smtClean="0"/>
              <a:t>popáleniny</a:t>
            </a:r>
          </a:p>
          <a:p>
            <a:pPr lvl="0"/>
            <a:r>
              <a:rPr lang="cs-CZ" dirty="0" smtClean="0"/>
              <a:t>lokální bolest</a:t>
            </a:r>
          </a:p>
          <a:p>
            <a:endParaRPr lang="cs-CZ" dirty="0"/>
          </a:p>
        </p:txBody>
      </p:sp>
    </p:spTree>
  </p:cSld>
  <p:clrMapOvr>
    <a:masterClrMapping/>
  </p:clrMapOvr>
  <p:transition>
    <p:push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pomoc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20888"/>
            <a:ext cx="8229600" cy="3979912"/>
          </a:xfrm>
        </p:spPr>
        <p:txBody>
          <a:bodyPr/>
          <a:lstStyle/>
          <a:p>
            <a:pPr lvl="0"/>
            <a:r>
              <a:rPr lang="cs-CZ" dirty="0" smtClean="0"/>
              <a:t>přerušení kontaktu se zdrojem elektrického proudu</a:t>
            </a:r>
          </a:p>
          <a:p>
            <a:pPr lvl="0"/>
            <a:r>
              <a:rPr lang="cs-CZ" dirty="0" smtClean="0"/>
              <a:t>prioritou je zachování bezpečnosti zachránce</a:t>
            </a:r>
          </a:p>
          <a:p>
            <a:pPr lvl="0"/>
            <a:r>
              <a:rPr lang="cs-CZ" dirty="0" smtClean="0"/>
              <a:t>všichni zasažení el. proudem musí být vyšetřeni lékařem</a:t>
            </a:r>
          </a:p>
          <a:p>
            <a:endParaRPr lang="cs-CZ" dirty="0"/>
          </a:p>
        </p:txBody>
      </p:sp>
    </p:spTree>
  </p:cSld>
  <p:clrMapOvr>
    <a:masterClrMapping/>
  </p:clrMapOvr>
  <p:transition>
    <p:push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tvorba</a:t>
            </a:r>
            <a:endParaRPr lang="cs-CZ"/>
          </a:p>
        </p:txBody>
      </p:sp>
    </p:spTree>
  </p:cSld>
  <p:clrMapOvr>
    <a:masterClrMapping/>
  </p:clrMapOvr>
  <p:transition>
    <p:push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23</TotalTime>
  <Words>50</Words>
  <Application>Microsoft Office PowerPoint</Application>
  <PresentationFormat>Předvádění na obrazovce (4:3)</PresentationFormat>
  <Paragraphs>53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Modul</vt:lpstr>
      <vt:lpstr>Snímek 1</vt:lpstr>
      <vt:lpstr>Anotace </vt:lpstr>
      <vt:lpstr>První pomoc</vt:lpstr>
      <vt:lpstr>PŘÍČINY</vt:lpstr>
      <vt:lpstr>PŘÍZNAKY</vt:lpstr>
      <vt:lpstr>1. pomoc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pomoc</dc:title>
  <dc:creator>uzivatel</dc:creator>
  <cp:lastModifiedBy>uzivatel</cp:lastModifiedBy>
  <cp:revision>12</cp:revision>
  <dcterms:created xsi:type="dcterms:W3CDTF">2013-05-09T19:32:58Z</dcterms:created>
  <dcterms:modified xsi:type="dcterms:W3CDTF">2013-09-23T16:43:05Z</dcterms:modified>
</cp:coreProperties>
</file>