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62" r:id="rId2"/>
    <p:sldId id="271" r:id="rId3"/>
    <p:sldId id="256" r:id="rId4"/>
    <p:sldId id="259" r:id="rId5"/>
    <p:sldId id="264" r:id="rId6"/>
    <p:sldId id="265" r:id="rId7"/>
    <p:sldId id="260" r:id="rId8"/>
    <p:sldId id="261" r:id="rId9"/>
    <p:sldId id="266" r:id="rId10"/>
    <p:sldId id="267" r:id="rId11"/>
    <p:sldId id="268" r:id="rId12"/>
    <p:sldId id="269" r:id="rId13"/>
    <p:sldId id="272" r:id="rId14"/>
    <p:sldId id="270" r:id="rId15"/>
    <p:sldId id="273" r:id="rId16"/>
    <p:sldId id="274" r:id="rId17"/>
    <p:sldId id="276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F0A684-24CC-4F29-A910-2E94F841EA3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2BCC6B-4BC8-420F-A0B7-3308A82940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603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2BCC6B-4BC8-420F-A0B7-3308A829407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2BCC6B-4BC8-420F-A0B7-3308A829407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4A2D09C-D15F-457A-8316-D3541489C8B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E6032B1-3648-4B33-9F2F-987FAC66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pull dir="r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Relationship Id="rId9" Type="http://schemas.openxmlformats.org/officeDocument/2006/relationships/image" Target="../media/image41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lékárnička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15.  10.  2012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60_RP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různé typy lékárniček s vybavením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dirty="0" smtClean="0"/>
              <a:t>: 30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  <a:r>
              <a:rPr lang="cs-CZ" sz="1800" dirty="0" smtClean="0"/>
              <a:t>: vhodné pro výklad, i k opakování </a:t>
            </a:r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0" y="274638"/>
            <a:ext cx="375476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5013176"/>
            <a:ext cx="7772400" cy="1079649"/>
          </a:xfrm>
        </p:spPr>
        <p:txBody>
          <a:bodyPr/>
          <a:lstStyle/>
          <a:p>
            <a:r>
              <a:rPr lang="cs-CZ" dirty="0" smtClean="0"/>
              <a:t>LÉKÁRNIČKA</a:t>
            </a:r>
            <a:endParaRPr lang="cs-CZ" dirty="0"/>
          </a:p>
        </p:txBody>
      </p:sp>
      <p:pic>
        <p:nvPicPr>
          <p:cNvPr id="9218" name="Picture 2" descr="C:\Documents and Settings\uzivatel\Dokumenty\Obrázky\OLYMPUS Master 2\2013\05\29\P5291405.JPG"/>
          <p:cNvPicPr>
            <a:picLocks noChangeAspect="1" noChangeArrowheads="1"/>
          </p:cNvPicPr>
          <p:nvPr/>
        </p:nvPicPr>
        <p:blipFill>
          <a:blip r:embed="rId2" cstate="print"/>
          <a:srcRect l="3735" t="2751" r="3735"/>
          <a:stretch>
            <a:fillRect/>
          </a:stretch>
        </p:blipFill>
        <p:spPr bwMode="auto">
          <a:xfrm>
            <a:off x="5148064" y="1340768"/>
            <a:ext cx="3105947" cy="2448272"/>
          </a:xfrm>
          <a:prstGeom prst="flowChartAlternateProcess">
            <a:avLst/>
          </a:prstGeom>
          <a:noFill/>
        </p:spPr>
      </p:pic>
      <p:pic>
        <p:nvPicPr>
          <p:cNvPr id="9219" name="Picture 3" descr="C:\Documents and Settings\uzivatel\Dokumenty\Obrázky\OLYMPUS Master 2\2013\05\29\P5291439.JPG"/>
          <p:cNvPicPr>
            <a:picLocks noChangeAspect="1" noChangeArrowheads="1"/>
          </p:cNvPicPr>
          <p:nvPr/>
        </p:nvPicPr>
        <p:blipFill>
          <a:blip r:embed="rId3" cstate="print"/>
          <a:srcRect l="7875" t="30438" r="66906" b="30187"/>
          <a:stretch>
            <a:fillRect/>
          </a:stretch>
        </p:blipFill>
        <p:spPr bwMode="auto">
          <a:xfrm rot="5400000">
            <a:off x="89995" y="26637"/>
            <a:ext cx="1052736" cy="1232726"/>
          </a:xfrm>
          <a:prstGeom prst="rect">
            <a:avLst/>
          </a:prstGeom>
          <a:noFill/>
        </p:spPr>
      </p:pic>
      <p:pic>
        <p:nvPicPr>
          <p:cNvPr id="9220" name="Picture 4" descr="C:\Documents and Settings\uzivatel\Dokumenty\Obrázky\OLYMPUS Master 2\2013\05\29\P529144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543254" y="761002"/>
            <a:ext cx="4578896" cy="3434172"/>
          </a:xfrm>
          <a:prstGeom prst="rect">
            <a:avLst/>
          </a:prstGeom>
          <a:noFill/>
        </p:spPr>
      </p:pic>
      <p:pic>
        <p:nvPicPr>
          <p:cNvPr id="9221" name="Picture 5" descr="C:\Documents and Settings\uzivatel\Dokumenty\Obrázky\OLYMPUS Master 2\2013\05\26\P5261379.JPG"/>
          <p:cNvPicPr>
            <a:picLocks noChangeAspect="1" noChangeArrowheads="1"/>
          </p:cNvPicPr>
          <p:nvPr/>
        </p:nvPicPr>
        <p:blipFill>
          <a:blip r:embed="rId5" cstate="print"/>
          <a:srcRect l="4719" t="19813" r="4719" b="8001"/>
          <a:stretch>
            <a:fillRect/>
          </a:stretch>
        </p:blipFill>
        <p:spPr bwMode="auto">
          <a:xfrm>
            <a:off x="4788024" y="4077072"/>
            <a:ext cx="3854392" cy="230425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03848" y="274638"/>
            <a:ext cx="2448272" cy="1143000"/>
          </a:xfrm>
        </p:spPr>
        <p:txBody>
          <a:bodyPr>
            <a:normAutofit fontScale="9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cs-CZ" dirty="0" smtClean="0"/>
              <a:t>Obvaz hotový</a:t>
            </a:r>
            <a:endParaRPr lang="cs-CZ" dirty="0"/>
          </a:p>
        </p:txBody>
      </p:sp>
      <p:pic>
        <p:nvPicPr>
          <p:cNvPr id="1027" name="Picture 3" descr="C:\Documents and Settings\uzivatel\Dokumenty\Obrázky\OLYMPUS Master 2\2013\05\26\P52613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32656"/>
            <a:ext cx="3264363" cy="2448272"/>
          </a:xfrm>
          <a:prstGeom prst="flowChartAlternateProcess">
            <a:avLst/>
          </a:prstGeom>
          <a:noFill/>
        </p:spPr>
      </p:pic>
      <p:pic>
        <p:nvPicPr>
          <p:cNvPr id="1028" name="Picture 4" descr="C:\Documents and Settings\uzivatel\Dokumenty\Obrázky\OLYMPUS Master 2\2013\05\26\P526139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772816"/>
            <a:ext cx="1752194" cy="1314145"/>
          </a:xfrm>
          <a:prstGeom prst="flowChartAlternateProcess">
            <a:avLst/>
          </a:prstGeom>
          <a:noFill/>
        </p:spPr>
      </p:pic>
      <p:pic>
        <p:nvPicPr>
          <p:cNvPr id="1029" name="Picture 5" descr="C:\Documents and Settings\uzivatel\Dokumenty\Obrázky\OLYMPUS Master 2\2013\05\26\P5261393.JPG"/>
          <p:cNvPicPr>
            <a:picLocks noChangeAspect="1" noChangeArrowheads="1"/>
          </p:cNvPicPr>
          <p:nvPr/>
        </p:nvPicPr>
        <p:blipFill>
          <a:blip r:embed="rId4" cstate="print"/>
          <a:srcRect t="16216" b="5406"/>
          <a:stretch>
            <a:fillRect/>
          </a:stretch>
        </p:blipFill>
        <p:spPr bwMode="auto">
          <a:xfrm rot="16200000">
            <a:off x="-3993" y="3324475"/>
            <a:ext cx="3336371" cy="1961246"/>
          </a:xfrm>
          <a:prstGeom prst="flowChartAlternateProcess">
            <a:avLst/>
          </a:prstGeom>
          <a:noFill/>
        </p:spPr>
      </p:pic>
      <p:pic>
        <p:nvPicPr>
          <p:cNvPr id="6" name="Picture 2" descr="C:\Documents and Settings\uzivatel\Dokumenty\Obrázky\OLYMPUS Master 2\2012\05\15\P515464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3429000"/>
            <a:ext cx="3744416" cy="2808312"/>
          </a:xfrm>
          <a:prstGeom prst="flowChartAlternateProcess">
            <a:avLst/>
          </a:prstGeom>
          <a:noFill/>
        </p:spPr>
      </p:pic>
      <p:pic>
        <p:nvPicPr>
          <p:cNvPr id="7170" name="Picture 2" descr="C:\Documents and Settings\uzivatel\Dokumenty\Obrázky\OLYMPUS Master 2\2013\05\29\P5291435.JPG"/>
          <p:cNvPicPr>
            <a:picLocks noChangeAspect="1" noChangeArrowheads="1"/>
          </p:cNvPicPr>
          <p:nvPr/>
        </p:nvPicPr>
        <p:blipFill>
          <a:blip r:embed="rId6" cstate="print"/>
          <a:srcRect l="4719" t="2751" r="4719"/>
          <a:stretch>
            <a:fillRect/>
          </a:stretch>
        </p:blipFill>
        <p:spPr bwMode="auto">
          <a:xfrm>
            <a:off x="323528" y="332656"/>
            <a:ext cx="2422572" cy="1951112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274638"/>
            <a:ext cx="3970784" cy="2146250"/>
          </a:xfrm>
        </p:spPr>
        <p:txBody>
          <a:bodyPr>
            <a:normAutofit/>
          </a:bodyPr>
          <a:lstStyle/>
          <a:p>
            <a:r>
              <a:rPr lang="cs-CZ" dirty="0" smtClean="0"/>
              <a:t>Pružné obinadlo</a:t>
            </a:r>
            <a:endParaRPr lang="cs-CZ" dirty="0"/>
          </a:p>
        </p:txBody>
      </p:sp>
      <p:pic>
        <p:nvPicPr>
          <p:cNvPr id="3075" name="Picture 3" descr="C:\Documents and Settings\uzivatel\Dokumenty\Obrázky\OLYMPUS Master 2\2013\05\26\P5261371.JPG"/>
          <p:cNvPicPr>
            <a:picLocks noChangeAspect="1" noChangeArrowheads="1"/>
          </p:cNvPicPr>
          <p:nvPr/>
        </p:nvPicPr>
        <p:blipFill>
          <a:blip r:embed="rId3" cstate="print"/>
          <a:srcRect t="6520" b="8714"/>
          <a:stretch>
            <a:fillRect/>
          </a:stretch>
        </p:blipFill>
        <p:spPr bwMode="auto">
          <a:xfrm>
            <a:off x="2843808" y="2132856"/>
            <a:ext cx="5889848" cy="3744416"/>
          </a:xfrm>
          <a:prstGeom prst="flowChartAlternateProcess">
            <a:avLst/>
          </a:prstGeom>
          <a:noFill/>
        </p:spPr>
      </p:pic>
      <p:pic>
        <p:nvPicPr>
          <p:cNvPr id="8194" name="Picture 2" descr="C:\Documents and Settings\uzivatel\Dokumenty\Obrázky\OLYMPUS Master 2\2013\05\29\P5291413.JPG"/>
          <p:cNvPicPr>
            <a:picLocks noChangeAspect="1" noChangeArrowheads="1"/>
          </p:cNvPicPr>
          <p:nvPr/>
        </p:nvPicPr>
        <p:blipFill>
          <a:blip r:embed="rId4" cstate="print"/>
          <a:srcRect l="74811" t="3937" r="4517" b="1564"/>
          <a:stretch>
            <a:fillRect/>
          </a:stretch>
        </p:blipFill>
        <p:spPr bwMode="auto">
          <a:xfrm rot="10800000">
            <a:off x="755576" y="476672"/>
            <a:ext cx="1512168" cy="5184576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06688" cy="2146250"/>
          </a:xfrm>
        </p:spPr>
        <p:txBody>
          <a:bodyPr/>
          <a:lstStyle/>
          <a:p>
            <a:r>
              <a:rPr lang="cs-CZ" dirty="0" smtClean="0"/>
              <a:t>Trojcípý šátek</a:t>
            </a:r>
            <a:endParaRPr lang="cs-CZ" dirty="0"/>
          </a:p>
        </p:txBody>
      </p:sp>
      <p:pic>
        <p:nvPicPr>
          <p:cNvPr id="2051" name="Picture 3" descr="C:\Documents and Settings\uzivatel\Dokumenty\Obrázky\OLYMPUS Master 2\2013\05\26\P5261403.JPG"/>
          <p:cNvPicPr>
            <a:picLocks noChangeAspect="1" noChangeArrowheads="1"/>
          </p:cNvPicPr>
          <p:nvPr/>
        </p:nvPicPr>
        <p:blipFill>
          <a:blip r:embed="rId3" cstate="print"/>
          <a:srcRect l="18129" r="16152"/>
          <a:stretch>
            <a:fillRect/>
          </a:stretch>
        </p:blipFill>
        <p:spPr bwMode="auto">
          <a:xfrm>
            <a:off x="2843808" y="836712"/>
            <a:ext cx="1835845" cy="2095128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Dokumenty\Obrázky\OLYMPUS Master 2\2013\05\26\P5261404.JPG"/>
          <p:cNvPicPr>
            <a:picLocks noChangeAspect="1" noChangeArrowheads="1"/>
          </p:cNvPicPr>
          <p:nvPr/>
        </p:nvPicPr>
        <p:blipFill>
          <a:blip r:embed="rId4" cstate="print"/>
          <a:srcRect l="7273" t="14545" r="3636" b="3030"/>
          <a:stretch>
            <a:fillRect/>
          </a:stretch>
        </p:blipFill>
        <p:spPr bwMode="auto">
          <a:xfrm>
            <a:off x="1043608" y="3284984"/>
            <a:ext cx="3096344" cy="2148483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Dokumenty\Obrázky\OLYMPUS Master 2\2013\05\29\P5291422.JPG"/>
          <p:cNvPicPr>
            <a:picLocks noChangeAspect="1" noChangeArrowheads="1"/>
          </p:cNvPicPr>
          <p:nvPr/>
        </p:nvPicPr>
        <p:blipFill>
          <a:blip r:embed="rId5" cstate="print"/>
          <a:srcRect l="7470" t="17062" r="6891" b="2876"/>
          <a:stretch>
            <a:fillRect/>
          </a:stretch>
        </p:blipFill>
        <p:spPr bwMode="auto">
          <a:xfrm rot="16200000">
            <a:off x="4466885" y="1301867"/>
            <a:ext cx="5040560" cy="353418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Nůžky</a:t>
            </a:r>
            <a:endParaRPr lang="cs-CZ" dirty="0"/>
          </a:p>
        </p:txBody>
      </p:sp>
      <p:pic>
        <p:nvPicPr>
          <p:cNvPr id="8194" name="Picture 2" descr="C:\Documents and Settings\uzivatel\Dokumenty\Obrázky\OLYMPUS Master 2\2013\05\26\P52614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12776"/>
            <a:ext cx="5961856" cy="447139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Rouška z PVC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3\05\29\P5291433.JPG"/>
          <p:cNvPicPr>
            <a:picLocks noChangeAspect="1" noChangeArrowheads="1"/>
          </p:cNvPicPr>
          <p:nvPr/>
        </p:nvPicPr>
        <p:blipFill>
          <a:blip r:embed="rId2" cstate="print"/>
          <a:srcRect l="17516" t="1438" b="2750"/>
          <a:stretch>
            <a:fillRect/>
          </a:stretch>
        </p:blipFill>
        <p:spPr bwMode="auto">
          <a:xfrm>
            <a:off x="1547664" y="1262935"/>
            <a:ext cx="5544616" cy="4830361"/>
          </a:xfrm>
          <a:prstGeom prst="ellipse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Obinadlo škrtící</a:t>
            </a:r>
            <a:endParaRPr lang="cs-CZ" dirty="0"/>
          </a:p>
        </p:txBody>
      </p:sp>
      <p:pic>
        <p:nvPicPr>
          <p:cNvPr id="5122" name="Picture 2" descr="C:\Documents and Settings\uzivatel\Dokumenty\Obrázky\OLYMPUS Master 2\2013\05\26\P526137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340768"/>
            <a:ext cx="6057867" cy="4543400"/>
          </a:xfrm>
          <a:prstGeom prst="flowChartAlternateProcess">
            <a:avLst/>
          </a:prstGeom>
          <a:noFill/>
        </p:spPr>
      </p:pic>
      <p:sp>
        <p:nvSpPr>
          <p:cNvPr id="5" name="Veselý obličej 4"/>
          <p:cNvSpPr/>
          <p:nvPr/>
        </p:nvSpPr>
        <p:spPr>
          <a:xfrm>
            <a:off x="3275856" y="2420888"/>
            <a:ext cx="914400" cy="914400"/>
          </a:xfrm>
          <a:prstGeom prst="smileyFac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123728" y="4797152"/>
            <a:ext cx="1080120" cy="988688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348880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ANO</a:t>
            </a:r>
            <a:endParaRPr lang="cs-CZ" sz="5400" dirty="0"/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23928" y="548680"/>
            <a:ext cx="3024336" cy="1296144"/>
          </a:xfrm>
        </p:spPr>
        <p:txBody>
          <a:bodyPr/>
          <a:lstStyle/>
          <a:p>
            <a:r>
              <a:rPr lang="cs-CZ" dirty="0" smtClean="0"/>
              <a:t>Náplasti</a:t>
            </a:r>
            <a:endParaRPr lang="cs-CZ" dirty="0"/>
          </a:p>
        </p:txBody>
      </p:sp>
      <p:pic>
        <p:nvPicPr>
          <p:cNvPr id="5" name="Picture 2" descr="C:\Documents and Settings\uzivatel\Dokumenty\Obrázky\OLYMPUS Master 2\2013\05\26\P5261369.JPG"/>
          <p:cNvPicPr>
            <a:picLocks noChangeAspect="1" noChangeArrowheads="1"/>
          </p:cNvPicPr>
          <p:nvPr/>
        </p:nvPicPr>
        <p:blipFill>
          <a:blip r:embed="rId2" cstate="print"/>
          <a:srcRect l="11045" r="2944"/>
          <a:stretch>
            <a:fillRect/>
          </a:stretch>
        </p:blipFill>
        <p:spPr bwMode="auto">
          <a:xfrm>
            <a:off x="467544" y="3501008"/>
            <a:ext cx="3024336" cy="2637169"/>
          </a:xfrm>
          <a:prstGeom prst="ellipse">
            <a:avLst/>
          </a:prstGeom>
          <a:noFill/>
        </p:spPr>
      </p:pic>
      <p:pic>
        <p:nvPicPr>
          <p:cNvPr id="4098" name="Picture 2" descr="C:\Documents and Settings\uzivatel\Dokumenty\Obrázky\OLYMPUS Master 2\2013\05\26\P52613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988840"/>
            <a:ext cx="2448272" cy="1836204"/>
          </a:xfrm>
          <a:prstGeom prst="ellipse">
            <a:avLst/>
          </a:prstGeom>
          <a:noFill/>
        </p:spPr>
      </p:pic>
      <p:pic>
        <p:nvPicPr>
          <p:cNvPr id="4100" name="Picture 4" descr="C:\Documents and Settings\uzivatel\Dokumenty\Obrázky\OLYMPUS Master 2\2013\05\26\P526137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32656"/>
            <a:ext cx="3369568" cy="2527176"/>
          </a:xfrm>
          <a:prstGeom prst="ellipse">
            <a:avLst/>
          </a:prstGeom>
          <a:noFill/>
        </p:spPr>
      </p:pic>
      <p:sp>
        <p:nvSpPr>
          <p:cNvPr id="9" name="Veselý obličej 8"/>
          <p:cNvSpPr/>
          <p:nvPr/>
        </p:nvSpPr>
        <p:spPr>
          <a:xfrm>
            <a:off x="1043608" y="3789040"/>
            <a:ext cx="914400" cy="914400"/>
          </a:xfrm>
          <a:prstGeom prst="smileyFac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9" y="4869161"/>
            <a:ext cx="1008111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/>
              <a:t>pro děti</a:t>
            </a:r>
            <a:endParaRPr lang="cs-CZ" sz="1400" b="1" dirty="0"/>
          </a:p>
        </p:txBody>
      </p:sp>
      <p:pic>
        <p:nvPicPr>
          <p:cNvPr id="6146" name="Picture 2" descr="C:\Documents and Settings\uzivatel\Dokumenty\Obrázky\OLYMPUS Master 2\2013\05\29\P5291434.JPG"/>
          <p:cNvPicPr>
            <a:picLocks noChangeAspect="1" noChangeArrowheads="1"/>
          </p:cNvPicPr>
          <p:nvPr/>
        </p:nvPicPr>
        <p:blipFill>
          <a:blip r:embed="rId5" cstate="print"/>
          <a:srcRect l="20469" t="6688" r="17516" b="2751"/>
          <a:stretch>
            <a:fillRect/>
          </a:stretch>
        </p:blipFill>
        <p:spPr bwMode="auto">
          <a:xfrm>
            <a:off x="6372200" y="332656"/>
            <a:ext cx="2529672" cy="2376264"/>
          </a:xfrm>
          <a:prstGeom prst="flowChartAlternateProcess">
            <a:avLst/>
          </a:prstGeom>
          <a:noFill/>
        </p:spPr>
      </p:pic>
      <p:pic>
        <p:nvPicPr>
          <p:cNvPr id="6147" name="Picture 3" descr="C:\Documents and Settings\uzivatel\Dokumenty\Obrázky\OLYMPUS Master 2\2013\05\29\P5291415.JPG"/>
          <p:cNvPicPr>
            <a:picLocks noChangeAspect="1" noChangeArrowheads="1"/>
          </p:cNvPicPr>
          <p:nvPr/>
        </p:nvPicPr>
        <p:blipFill>
          <a:blip r:embed="rId6" cstate="print"/>
          <a:srcRect l="1766" t="25063" r="1766" b="19813"/>
          <a:stretch>
            <a:fillRect/>
          </a:stretch>
        </p:blipFill>
        <p:spPr bwMode="auto">
          <a:xfrm rot="16200000">
            <a:off x="6084168" y="4077072"/>
            <a:ext cx="3528392" cy="1512168"/>
          </a:xfrm>
          <a:prstGeom prst="flowChartAlternateProcess">
            <a:avLst/>
          </a:prstGeom>
          <a:noFill/>
        </p:spPr>
      </p:pic>
      <p:pic>
        <p:nvPicPr>
          <p:cNvPr id="6148" name="Picture 4" descr="C:\Documents and Settings\uzivatel\Dokumenty\Obrázky\OLYMPUS Master 2\2013\05\29\P5291436.JPG"/>
          <p:cNvPicPr>
            <a:picLocks noChangeAspect="1" noChangeArrowheads="1"/>
          </p:cNvPicPr>
          <p:nvPr/>
        </p:nvPicPr>
        <p:blipFill>
          <a:blip r:embed="rId7" cstate="print"/>
          <a:srcRect l="6688" t="22438" b="11938"/>
          <a:stretch>
            <a:fillRect/>
          </a:stretch>
        </p:blipFill>
        <p:spPr bwMode="auto">
          <a:xfrm>
            <a:off x="3779912" y="4437112"/>
            <a:ext cx="3139938" cy="1656184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94720" cy="2146250"/>
          </a:xfrm>
        </p:spPr>
        <p:txBody>
          <a:bodyPr>
            <a:normAutofit/>
          </a:bodyPr>
          <a:lstStyle/>
          <a:p>
            <a:r>
              <a:rPr lang="cs-CZ" dirty="0" smtClean="0"/>
              <a:t>Izotermická folie</a:t>
            </a:r>
            <a:endParaRPr lang="cs-CZ" dirty="0"/>
          </a:p>
        </p:txBody>
      </p:sp>
      <p:pic>
        <p:nvPicPr>
          <p:cNvPr id="5122" name="Picture 2" descr="C:\Documents and Settings\uzivatel\Dokumenty\Obrázky\OLYMPUS Master 2\2013\05\29\P5291426.JPG"/>
          <p:cNvPicPr>
            <a:picLocks noChangeAspect="1" noChangeArrowheads="1"/>
          </p:cNvPicPr>
          <p:nvPr/>
        </p:nvPicPr>
        <p:blipFill>
          <a:blip r:embed="rId2" cstate="print"/>
          <a:srcRect l="29328" t="4063" r="23422"/>
          <a:stretch>
            <a:fillRect/>
          </a:stretch>
        </p:blipFill>
        <p:spPr bwMode="auto">
          <a:xfrm>
            <a:off x="4499992" y="548680"/>
            <a:ext cx="3456384" cy="5263480"/>
          </a:xfrm>
          <a:prstGeom prst="rect">
            <a:avLst/>
          </a:prstGeom>
          <a:noFill/>
        </p:spPr>
      </p:pic>
      <p:pic>
        <p:nvPicPr>
          <p:cNvPr id="5123" name="Picture 3" descr="C:\Documents and Settings\uzivatel\Dokumenty\Obrázky\OLYMPUS Master 2\2013\05\07\P5070876.JPG"/>
          <p:cNvPicPr>
            <a:picLocks noChangeAspect="1" noChangeArrowheads="1"/>
          </p:cNvPicPr>
          <p:nvPr/>
        </p:nvPicPr>
        <p:blipFill>
          <a:blip r:embed="rId3" cstate="print"/>
          <a:srcRect t="73624" r="45861"/>
          <a:stretch>
            <a:fillRect/>
          </a:stretch>
        </p:blipFill>
        <p:spPr bwMode="auto">
          <a:xfrm>
            <a:off x="251520" y="3140968"/>
            <a:ext cx="3960440" cy="1512168"/>
          </a:xfrm>
          <a:prstGeom prst="rect">
            <a:avLst/>
          </a:prstGeom>
          <a:noFill/>
        </p:spPr>
      </p:pic>
      <p:sp>
        <p:nvSpPr>
          <p:cNvPr id="6" name="Šipka dolů 5"/>
          <p:cNvSpPr/>
          <p:nvPr/>
        </p:nvSpPr>
        <p:spPr>
          <a:xfrm>
            <a:off x="2411760" y="2564904"/>
            <a:ext cx="1656184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HŘEJE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Šipka nahoru 7"/>
          <p:cNvSpPr/>
          <p:nvPr/>
        </p:nvSpPr>
        <p:spPr>
          <a:xfrm>
            <a:off x="-180528" y="4077072"/>
            <a:ext cx="2195736" cy="86409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CHLADÍ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Gázové polštářky</a:t>
            </a:r>
            <a:endParaRPr lang="cs-CZ" dirty="0"/>
          </a:p>
        </p:txBody>
      </p:sp>
      <p:pic>
        <p:nvPicPr>
          <p:cNvPr id="6146" name="Picture 2" descr="C:\Documents and Settings\uzivatel\Dokumenty\Obrázky\OLYMPUS Master 2\2013\05\26\P52613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5904656" cy="4428492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Přířez z buničiny</a:t>
            </a:r>
            <a:endParaRPr lang="cs-CZ" dirty="0"/>
          </a:p>
        </p:txBody>
      </p:sp>
      <p:pic>
        <p:nvPicPr>
          <p:cNvPr id="4098" name="Picture 2" descr="C:\Documents and Settings\uzivatel\Dokumenty\Obrázky\OLYMPUS Master 2\2013\05\29\P5291428.JPG"/>
          <p:cNvPicPr>
            <a:picLocks noChangeAspect="1" noChangeArrowheads="1"/>
          </p:cNvPicPr>
          <p:nvPr/>
        </p:nvPicPr>
        <p:blipFill>
          <a:blip r:embed="rId2" cstate="print"/>
          <a:srcRect l="17516" t="14563" r="3735"/>
          <a:stretch>
            <a:fillRect/>
          </a:stretch>
        </p:blipFill>
        <p:spPr bwMode="auto">
          <a:xfrm>
            <a:off x="2771800" y="1628800"/>
            <a:ext cx="5052681" cy="411135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Rukavice</a:t>
            </a:r>
            <a:endParaRPr lang="cs-CZ" dirty="0"/>
          </a:p>
        </p:txBody>
      </p:sp>
      <p:pic>
        <p:nvPicPr>
          <p:cNvPr id="3074" name="Picture 2" descr="C:\Documents and Settings\uzivatel\Dokumenty\Obrázky\OLYMPUS Master 2\2013\05\29\P5291406.JPG"/>
          <p:cNvPicPr>
            <a:picLocks noChangeAspect="1" noChangeArrowheads="1"/>
          </p:cNvPicPr>
          <p:nvPr/>
        </p:nvPicPr>
        <p:blipFill>
          <a:blip r:embed="rId2" cstate="print"/>
          <a:srcRect l="4922" t="21125" r="5501" b="15876"/>
          <a:stretch>
            <a:fillRect/>
          </a:stretch>
        </p:blipFill>
        <p:spPr bwMode="auto">
          <a:xfrm rot="5400000">
            <a:off x="4368241" y="1904567"/>
            <a:ext cx="4824536" cy="2544810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Dokumenty\Obrázky\OLYMPUS Master 2\2013\05\29\P5291408.JPG"/>
          <p:cNvPicPr>
            <a:picLocks noChangeAspect="1" noChangeArrowheads="1"/>
          </p:cNvPicPr>
          <p:nvPr/>
        </p:nvPicPr>
        <p:blipFill>
          <a:blip r:embed="rId3" cstate="print"/>
          <a:srcRect l="12594" t="22438" r="19485" b="4063"/>
          <a:stretch>
            <a:fillRect/>
          </a:stretch>
        </p:blipFill>
        <p:spPr bwMode="auto">
          <a:xfrm>
            <a:off x="611560" y="2060848"/>
            <a:ext cx="4258759" cy="345638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Pinzeta</a:t>
            </a:r>
            <a:endParaRPr lang="cs-CZ" dirty="0"/>
          </a:p>
        </p:txBody>
      </p:sp>
      <p:pic>
        <p:nvPicPr>
          <p:cNvPr id="10242" name="Picture 2" descr="C:\Documents and Settings\uzivatel\Dokumenty\Obrázky\OLYMPUS Master 2\2013\05\29\P5291424.JPG"/>
          <p:cNvPicPr>
            <a:picLocks noChangeAspect="1" noChangeArrowheads="1"/>
          </p:cNvPicPr>
          <p:nvPr/>
        </p:nvPicPr>
        <p:blipFill>
          <a:blip r:embed="rId2" cstate="print"/>
          <a:srcRect l="2751" t="32938" r="3735" b="30313"/>
          <a:stretch>
            <a:fillRect/>
          </a:stretch>
        </p:blipFill>
        <p:spPr bwMode="auto">
          <a:xfrm>
            <a:off x="899592" y="1700808"/>
            <a:ext cx="7573699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Dezinfekční prostředky</a:t>
            </a:r>
            <a:endParaRPr lang="cs-CZ" dirty="0"/>
          </a:p>
        </p:txBody>
      </p:sp>
      <p:pic>
        <p:nvPicPr>
          <p:cNvPr id="11266" name="Picture 2" descr="C:\Documents and Settings\uzivatel\Dokumenty\Obrázky\OLYMPUS Master 2\2013\05\29\P5291410.JPG"/>
          <p:cNvPicPr>
            <a:picLocks noChangeAspect="1" noChangeArrowheads="1"/>
          </p:cNvPicPr>
          <p:nvPr/>
        </p:nvPicPr>
        <p:blipFill>
          <a:blip r:embed="rId2" cstate="print"/>
          <a:srcRect l="72654" t="5209" r="3906"/>
          <a:stretch>
            <a:fillRect/>
          </a:stretch>
        </p:blipFill>
        <p:spPr bwMode="auto">
          <a:xfrm>
            <a:off x="3995936" y="1772816"/>
            <a:ext cx="1248663" cy="3787316"/>
          </a:xfrm>
          <a:prstGeom prst="rect">
            <a:avLst/>
          </a:prstGeom>
          <a:noFill/>
        </p:spPr>
      </p:pic>
      <p:pic>
        <p:nvPicPr>
          <p:cNvPr id="11267" name="Picture 3" descr="C:\Documents and Settings\uzivatel\Dokumenty\Obrázky\OLYMPUS Master 2\2013\05\29\P5291410.JPG"/>
          <p:cNvPicPr>
            <a:picLocks noChangeAspect="1" noChangeArrowheads="1"/>
          </p:cNvPicPr>
          <p:nvPr/>
        </p:nvPicPr>
        <p:blipFill>
          <a:blip r:embed="rId2" cstate="print"/>
          <a:srcRect l="3735" t="8000" r="72640"/>
          <a:stretch>
            <a:fillRect/>
          </a:stretch>
        </p:blipFill>
        <p:spPr bwMode="auto">
          <a:xfrm>
            <a:off x="6516216" y="1340768"/>
            <a:ext cx="1580264" cy="4615408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Obrázky\OLYMPUS Master 2\2013\05\29\P5291410.JPG"/>
          <p:cNvPicPr>
            <a:picLocks noChangeAspect="1" noChangeArrowheads="1"/>
          </p:cNvPicPr>
          <p:nvPr/>
        </p:nvPicPr>
        <p:blipFill>
          <a:blip r:embed="rId2" cstate="print"/>
          <a:srcRect l="47913" t="12153" r="29950" b="4507"/>
          <a:stretch>
            <a:fillRect/>
          </a:stretch>
        </p:blipFill>
        <p:spPr bwMode="auto">
          <a:xfrm>
            <a:off x="1475656" y="1916832"/>
            <a:ext cx="1224136" cy="3456384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Léky</a:t>
            </a:r>
            <a:endParaRPr lang="cs-CZ" dirty="0"/>
          </a:p>
        </p:txBody>
      </p:sp>
      <p:pic>
        <p:nvPicPr>
          <p:cNvPr id="12291" name="Picture 3" descr="C:\Documents and Settings\uzivatel\Dokumenty\Obrázky\OLYMPUS Master 2\2013\05\29\P5291416.JPG"/>
          <p:cNvPicPr>
            <a:picLocks noChangeAspect="1" noChangeArrowheads="1"/>
          </p:cNvPicPr>
          <p:nvPr/>
        </p:nvPicPr>
        <p:blipFill>
          <a:blip r:embed="rId2" cstate="print"/>
          <a:srcRect l="10626" t="10626" r="6688" b="5376"/>
          <a:stretch>
            <a:fillRect/>
          </a:stretch>
        </p:blipFill>
        <p:spPr bwMode="auto">
          <a:xfrm>
            <a:off x="539552" y="1628800"/>
            <a:ext cx="2646294" cy="2016224"/>
          </a:xfrm>
          <a:prstGeom prst="rect">
            <a:avLst/>
          </a:prstGeom>
          <a:noFill/>
        </p:spPr>
      </p:pic>
      <p:pic>
        <p:nvPicPr>
          <p:cNvPr id="12292" name="Picture 4" descr="C:\Documents and Settings\uzivatel\Dokumenty\Obrázky\OLYMPUS Master 2\2013\05\29\P5291420.JPG"/>
          <p:cNvPicPr>
            <a:picLocks noChangeAspect="1" noChangeArrowheads="1"/>
          </p:cNvPicPr>
          <p:nvPr/>
        </p:nvPicPr>
        <p:blipFill>
          <a:blip r:embed="rId3" cstate="print"/>
          <a:srcRect l="4719" t="31625" r="3735" b="17188"/>
          <a:stretch>
            <a:fillRect/>
          </a:stretch>
        </p:blipFill>
        <p:spPr bwMode="auto">
          <a:xfrm>
            <a:off x="6372200" y="3573016"/>
            <a:ext cx="2592288" cy="1224136"/>
          </a:xfrm>
          <a:prstGeom prst="rect">
            <a:avLst/>
          </a:prstGeom>
          <a:noFill/>
        </p:spPr>
      </p:pic>
      <p:pic>
        <p:nvPicPr>
          <p:cNvPr id="12293" name="Picture 5" descr="C:\Documents and Settings\uzivatel\Dokumenty\Obrázky\OLYMPUS Master 2\2013\05\29\P5291419.JPG"/>
          <p:cNvPicPr>
            <a:picLocks noChangeAspect="1" noChangeArrowheads="1"/>
          </p:cNvPicPr>
          <p:nvPr/>
        </p:nvPicPr>
        <p:blipFill>
          <a:blip r:embed="rId4" cstate="print"/>
          <a:srcRect l="12797" t="21126" r="9469" b="15875"/>
          <a:stretch>
            <a:fillRect/>
          </a:stretch>
        </p:blipFill>
        <p:spPr bwMode="auto">
          <a:xfrm rot="5400000">
            <a:off x="6311911" y="969009"/>
            <a:ext cx="2878088" cy="1749398"/>
          </a:xfrm>
          <a:prstGeom prst="rect">
            <a:avLst/>
          </a:prstGeom>
          <a:noFill/>
        </p:spPr>
      </p:pic>
      <p:pic>
        <p:nvPicPr>
          <p:cNvPr id="12294" name="Picture 6" descr="C:\Documents and Settings\uzivatel\Dokumenty\Obrázky\OLYMPUS Master 2\2013\05\29\P5291412.JPG"/>
          <p:cNvPicPr>
            <a:picLocks noChangeAspect="1" noChangeArrowheads="1"/>
          </p:cNvPicPr>
          <p:nvPr/>
        </p:nvPicPr>
        <p:blipFill>
          <a:blip r:embed="rId5" cstate="print"/>
          <a:srcRect l="4719" t="1438" r="2751" b="5375"/>
          <a:stretch>
            <a:fillRect/>
          </a:stretch>
        </p:blipFill>
        <p:spPr bwMode="auto">
          <a:xfrm rot="5400000">
            <a:off x="3653447" y="747153"/>
            <a:ext cx="2799474" cy="2114496"/>
          </a:xfrm>
          <a:prstGeom prst="rect">
            <a:avLst/>
          </a:prstGeom>
          <a:noFill/>
        </p:spPr>
      </p:pic>
      <p:pic>
        <p:nvPicPr>
          <p:cNvPr id="12295" name="Picture 7" descr="C:\Documents and Settings\uzivatel\Dokumenty\Obrázky\OLYMPUS Master 2\2013\05\29\P5291429.JPG"/>
          <p:cNvPicPr>
            <a:picLocks noChangeAspect="1" noChangeArrowheads="1"/>
          </p:cNvPicPr>
          <p:nvPr/>
        </p:nvPicPr>
        <p:blipFill>
          <a:blip r:embed="rId6" cstate="print"/>
          <a:srcRect l="5704" t="29000" r="3735" b="25063"/>
          <a:stretch>
            <a:fillRect/>
          </a:stretch>
        </p:blipFill>
        <p:spPr bwMode="auto">
          <a:xfrm rot="5400000">
            <a:off x="2795236" y="4485684"/>
            <a:ext cx="2946156" cy="1120820"/>
          </a:xfrm>
          <a:prstGeom prst="rect">
            <a:avLst/>
          </a:prstGeom>
          <a:noFill/>
        </p:spPr>
      </p:pic>
      <p:pic>
        <p:nvPicPr>
          <p:cNvPr id="12296" name="Picture 8" descr="C:\Documents and Settings\uzivatel\Dokumenty\Obrázky\OLYMPUS Master 2\2013\05\29\P5291430.JPG"/>
          <p:cNvPicPr>
            <a:picLocks noChangeAspect="1" noChangeArrowheads="1"/>
          </p:cNvPicPr>
          <p:nvPr/>
        </p:nvPicPr>
        <p:blipFill>
          <a:blip r:embed="rId7" cstate="print"/>
          <a:srcRect l="7672" t="29000" r="3735" b="19813"/>
          <a:stretch>
            <a:fillRect/>
          </a:stretch>
        </p:blipFill>
        <p:spPr bwMode="auto">
          <a:xfrm>
            <a:off x="6300191" y="5157192"/>
            <a:ext cx="2697531" cy="1168930"/>
          </a:xfrm>
          <a:prstGeom prst="rect">
            <a:avLst/>
          </a:prstGeom>
          <a:noFill/>
        </p:spPr>
      </p:pic>
      <p:pic>
        <p:nvPicPr>
          <p:cNvPr id="12297" name="Picture 9" descr="C:\Documents and Settings\uzivatel\Dokumenty\Obrázky\OLYMPUS Master 2\2013\05\29\P5291431.JPG"/>
          <p:cNvPicPr>
            <a:picLocks noChangeAspect="1" noChangeArrowheads="1"/>
          </p:cNvPicPr>
          <p:nvPr/>
        </p:nvPicPr>
        <p:blipFill>
          <a:blip r:embed="rId8" cstate="print"/>
          <a:srcRect l="2751" t="31625" r="4719" b="35563"/>
          <a:stretch>
            <a:fillRect/>
          </a:stretch>
        </p:blipFill>
        <p:spPr bwMode="auto">
          <a:xfrm rot="5400000">
            <a:off x="4274187" y="4662917"/>
            <a:ext cx="2683740" cy="791971"/>
          </a:xfrm>
          <a:prstGeom prst="rect">
            <a:avLst/>
          </a:prstGeom>
          <a:noFill/>
        </p:spPr>
      </p:pic>
      <p:pic>
        <p:nvPicPr>
          <p:cNvPr id="12298" name="Picture 10" descr="C:\Documents and Settings\uzivatel\Dokumenty\Obrázky\OLYMPUS Master 2\2013\05\29\P5291411.JPG"/>
          <p:cNvPicPr>
            <a:picLocks noChangeAspect="1" noChangeArrowheads="1"/>
          </p:cNvPicPr>
          <p:nvPr/>
        </p:nvPicPr>
        <p:blipFill>
          <a:blip r:embed="rId9" cstate="print"/>
          <a:srcRect l="5704" t="34250" r="4719" b="26375"/>
          <a:stretch>
            <a:fillRect/>
          </a:stretch>
        </p:blipFill>
        <p:spPr bwMode="auto">
          <a:xfrm>
            <a:off x="179512" y="4221088"/>
            <a:ext cx="3275856" cy="107995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>
    <p:pull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188</TotalTime>
  <Words>46</Words>
  <Application>Microsoft Office PowerPoint</Application>
  <PresentationFormat>Předvádění na obrazovce (4:3)</PresentationFormat>
  <Paragraphs>61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Anotace </vt:lpstr>
      <vt:lpstr>První pomoc</vt:lpstr>
      <vt:lpstr>Obvaz hotový</vt:lpstr>
      <vt:lpstr>Pružné obinadlo</vt:lpstr>
      <vt:lpstr>Trojcípý šátek</vt:lpstr>
      <vt:lpstr>Nůžky</vt:lpstr>
      <vt:lpstr>Rouška z PVC</vt:lpstr>
      <vt:lpstr>Obinadlo škrtící</vt:lpstr>
      <vt:lpstr>Náplasti</vt:lpstr>
      <vt:lpstr>Izotermická folie</vt:lpstr>
      <vt:lpstr>Gázové polštářky</vt:lpstr>
      <vt:lpstr>Přířez z buničiny</vt:lpstr>
      <vt:lpstr>Rukavice</vt:lpstr>
      <vt:lpstr>Pinzeta</vt:lpstr>
      <vt:lpstr>Dezinfekční prostředky</vt:lpstr>
      <vt:lpstr>Léky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29</cp:revision>
  <dcterms:created xsi:type="dcterms:W3CDTF">2013-05-09T19:59:12Z</dcterms:created>
  <dcterms:modified xsi:type="dcterms:W3CDTF">2013-09-23T16:46:16Z</dcterms:modified>
</cp:coreProperties>
</file>