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69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1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VY_32_INOVACE_04_ČJ5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</a:t>
          </a:r>
          <a:r>
            <a:rPr lang="cs-CZ" sz="2000" smtClean="0"/>
            <a:t>: </a:t>
          </a:r>
          <a:r>
            <a:rPr lang="cs-CZ" sz="2000" smtClean="0"/>
            <a:t>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</a:t>
          </a:r>
          <a:r>
            <a:rPr lang="cs-CZ" sz="2000" dirty="0" err="1" smtClean="0"/>
            <a:t>Rosenbergerová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</a:t>
          </a:r>
          <a:r>
            <a:rPr lang="cs-CZ" sz="2000" smtClean="0"/>
            <a:t>popis </a:t>
          </a:r>
          <a:r>
            <a:rPr lang="cs-CZ" sz="2000" dirty="0" smtClean="0"/>
            <a:t>člověka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811" custLinFactNeighborY="4898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35012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</a:t>
          </a:r>
          <a:r>
            <a:rPr lang="cs-CZ" sz="2000" kern="1200" smtClean="0"/>
            <a:t>: </a:t>
          </a:r>
          <a:r>
            <a:rPr lang="cs-CZ" sz="2000" kern="1200" smtClean="0"/>
            <a:t>Základní škola Kolín V., Mnichovická 62</a:t>
          </a:r>
          <a:endParaRPr lang="cs-CZ" sz="2000" kern="1200" dirty="0"/>
        </a:p>
      </dsp:txBody>
      <dsp:txXfrm>
        <a:off x="735012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</a:t>
          </a:r>
          <a:r>
            <a:rPr lang="cs-CZ" sz="2000" kern="1200" dirty="0" err="1" smtClean="0"/>
            <a:t>Rosenbergerová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VY_32_INOVACE_04_ČJ5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</a:t>
          </a:r>
          <a:r>
            <a:rPr lang="cs-CZ" sz="2000" kern="1200" smtClean="0"/>
            <a:t>popis </a:t>
          </a:r>
          <a:r>
            <a:rPr lang="cs-CZ" sz="2000" kern="1200" dirty="0" smtClean="0"/>
            <a:t>člověka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t>2.8.2013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image" Target="../media/image22.wmf"/><Relationship Id="rId7" Type="http://schemas.openxmlformats.org/officeDocument/2006/relationships/image" Target="../media/image26.jpeg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7" Type="http://schemas.openxmlformats.org/officeDocument/2006/relationships/image" Target="../media/image44.jpeg"/><Relationship Id="rId2" Type="http://schemas.openxmlformats.org/officeDocument/2006/relationships/image" Target="../media/image3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2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0503168"/>
              </p:ext>
            </p:extLst>
          </p:nvPr>
        </p:nvGraphicFramePr>
        <p:xfrm>
          <a:off x="755576" y="620688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068960"/>
            <a:ext cx="6560234" cy="1752600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Anotace</a:t>
            </a:r>
            <a:r>
              <a:rPr lang="cs-CZ" sz="2400" dirty="0" smtClean="0"/>
              <a:t>: pojmenování rozdílností ve vnějším vzhledu člověka, hledání vhodných přídavných jmen a sloves k popisu, použití přirovnání </a:t>
            </a:r>
            <a:endParaRPr lang="cs-CZ" sz="24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44522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/>
              </a:rPr>
              <a:t>POPIS ČLOVĚKA</a:t>
            </a:r>
            <a:endParaRPr lang="cs-CZ" b="1" dirty="0">
              <a:effectLst/>
            </a:endParaRPr>
          </a:p>
        </p:txBody>
      </p:sp>
      <p:pic>
        <p:nvPicPr>
          <p:cNvPr id="2051" name="Picture 3" descr="C:\Users\Šárka\AppData\Local\Microsoft\Windows\Temporary Internet Files\Content.IE5\D6QUFPO9\MP9004395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72816"/>
            <a:ext cx="5648672" cy="4761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8375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effectLst/>
              </a:rPr>
              <a:t>JSOU VŠICHNI TITO LIDÉ STEJNÍ?</a:t>
            </a:r>
            <a:endParaRPr lang="cs-CZ" b="1" dirty="0">
              <a:effectLst/>
            </a:endParaRPr>
          </a:p>
        </p:txBody>
      </p:sp>
      <p:pic>
        <p:nvPicPr>
          <p:cNvPr id="1027" name="Picture 3" descr="C:\Users\Šárka\AppData\Local\Microsoft\Windows\Temporary Internet Files\Content.IE5\G9ADP2KJ\MP90043308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07668"/>
            <a:ext cx="2720597" cy="27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LHYGMJ6T\MP90018523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0494" y="1774451"/>
            <a:ext cx="2290622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Šárka\AppData\Local\Microsoft\Windows\Temporary Internet Files\Content.IE5\TC4MD317\MP900227577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071" y="3599148"/>
            <a:ext cx="1872362" cy="28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G9ADP2KJ\MP900422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2064804"/>
            <a:ext cx="2046791" cy="30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Šárka\AppData\Local\Microsoft\Windows\Temporary Internet Files\Content.IE5\LHYGMJ6T\MP90043938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1519" y="1774451"/>
            <a:ext cx="2379664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1095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/>
              </a:rPr>
              <a:t>POPIS POSTAVY</a:t>
            </a:r>
            <a:endParaRPr lang="cs-CZ" b="1" dirty="0">
              <a:effectLst/>
            </a:endParaRPr>
          </a:p>
        </p:txBody>
      </p:sp>
      <p:pic>
        <p:nvPicPr>
          <p:cNvPr id="3074" name="Picture 2" descr="C:\Users\Šárka\AppData\Local\Microsoft\Windows\Temporary Internet Files\Content.IE5\TC4MD317\MC9002406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9080"/>
            <a:ext cx="1767535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árka\AppData\Local\Microsoft\Windows\Temporary Internet Files\Content.IE5\D6QUFPO9\MC9002334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08" y="1700807"/>
            <a:ext cx="2067208" cy="2658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Šárka\AppData\Local\Microsoft\Windows\Temporary Internet Files\Content.IE5\G9ADP2KJ\MC9002854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899933"/>
            <a:ext cx="1829714" cy="178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árka\AppData\Local\Microsoft\Windows\Temporary Internet Files\Content.IE5\D6QUFPO9\MC90007875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742" y="1846634"/>
            <a:ext cx="1976438" cy="189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Šárka\AppData\Local\Microsoft\Windows\Temporary Internet Files\Content.IE5\D6QUFPO9\MP90042758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509120"/>
            <a:ext cx="2408379" cy="1603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C:\Users\Šárka\AppData\Local\Microsoft\Windows\Temporary Internet Files\Content.IE5\D6QUFPO9\MC9003321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0508" y="4568366"/>
            <a:ext cx="1466661" cy="1795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86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smtClean="0"/>
              <a:t>JAKÁ MŮŽE BÝT POSTAVA?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764104"/>
            <a:ext cx="316835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u="sng" dirty="0" smtClean="0"/>
              <a:t>piš na tabuli a do sešitu: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vzpřímená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plnoštíhlá                   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vysoká                           </a:t>
            </a:r>
            <a:endParaRPr lang="cs-CZ" sz="32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drobná                         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nahrbená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silná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mohutná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2" y="2204864"/>
            <a:ext cx="305647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sportovní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svalnatá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vypracovaná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slabá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šlachovitá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udělaná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dlouhonohá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štíhlá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5968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POPIS OBLIČEJE</a:t>
            </a:r>
            <a:endParaRPr lang="cs-CZ" dirty="0"/>
          </a:p>
        </p:txBody>
      </p:sp>
      <p:pic>
        <p:nvPicPr>
          <p:cNvPr id="1027" name="Picture 3" descr="C:\Users\Šárka\AppData\Local\Microsoft\Windows\Temporary Internet Files\Content.IE5\G9ADP2KJ\MP9004265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31568"/>
            <a:ext cx="2624741" cy="1747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LHYGMJ6T\MP9004265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509120"/>
            <a:ext cx="2947377" cy="1959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TC4MD317\MP9004337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0088" y="1700808"/>
            <a:ext cx="1469909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D6QUFPO9\MP90043334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314" y="1988840"/>
            <a:ext cx="2555776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Šárka\AppData\Local\Microsoft\Windows\Temporary Internet Files\Content.IE5\LHYGMJ6T\MP90042652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916832"/>
            <a:ext cx="1772816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Šárka\AppData\Local\Microsoft\Windows\Temporary Internet Files\Content.IE5\TC4MD317\MP90042655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4521" y="4298796"/>
            <a:ext cx="1866507" cy="186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460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JAKÝ MŮŽE BÝT OBLIČEJ A JEHO VÝRAZ?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844824"/>
            <a:ext cx="2686761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oválný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vejčitý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veselý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zádumčivý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kulatý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srdčitý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hranatý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usměvavý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protáhlý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26035" y="1844824"/>
            <a:ext cx="2969083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vyhublý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zlostný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dětský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zasněný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zachmuřený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dětský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smutný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err="1" smtClean="0"/>
              <a:t>vráščitý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opuchlý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2159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 CO VLASY?</a:t>
            </a:r>
            <a:endParaRPr lang="cs-CZ" b="1" dirty="0"/>
          </a:p>
        </p:txBody>
      </p:sp>
      <p:pic>
        <p:nvPicPr>
          <p:cNvPr id="1026" name="Picture 2" descr="C:\Users\Šárka\AppData\Local\Microsoft\Windows\Temporary Internet Files\Content.IE5\LHYGMJ6T\MC9004405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6732" y="206504"/>
            <a:ext cx="1447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Šárka\AppData\Local\Microsoft\Windows\Temporary Internet Files\Content.IE5\LHYGMJ6T\MC9004406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35181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Šárka\AppData\Local\Microsoft\Windows\Temporary Internet Files\Content.IE5\G9ADP2KJ\MC90044036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311" y="4365104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Šárka\AppData\Local\Microsoft\Windows\Temporary Internet Files\Content.IE5\LHYGMJ6T\MP90043048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149080"/>
            <a:ext cx="1973172" cy="1973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Šárka\AppData\Local\Microsoft\Windows\Temporary Internet Files\Content.IE5\TC4MD317\MP90043098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067310"/>
            <a:ext cx="2737229" cy="1826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Šárka\AppData\Local\Microsoft\Windows\Temporary Internet Files\Content.IE5\D6QUFPO9\MP9004095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563" y="4593284"/>
            <a:ext cx="2448197" cy="1635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Šárka\AppData\Local\Microsoft\Windows\Temporary Internet Files\Content.IE5\LHYGMJ6T\MP90043081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5576" y="1120904"/>
            <a:ext cx="1691902" cy="226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44495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VLASY JSOU DŮLEŽITÉ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00808"/>
            <a:ext cx="2803588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vlnité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kudrnaté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havraní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rovné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rozcuchané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rozevláté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šedivé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vyčesané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blonďaté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700808"/>
            <a:ext cx="323261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uhlazené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rozčepýřené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splihlé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mastné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neupravené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přírodní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nabarvené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err="1" smtClean="0"/>
              <a:t>promelírované</a:t>
            </a:r>
            <a:endParaRPr lang="cs-CZ" sz="32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dlouhé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18666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POHLED VYPOVÍ HODNĚ</a:t>
            </a:r>
            <a:endParaRPr lang="cs-CZ" b="1" dirty="0"/>
          </a:p>
        </p:txBody>
      </p:sp>
      <p:pic>
        <p:nvPicPr>
          <p:cNvPr id="2052" name="Picture 4" descr="C:\Users\Šárka\AppData\Local\Microsoft\Windows\Temporary Internet Files\Content.IE5\TC4MD317\MP9004306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594732"/>
            <a:ext cx="2625836" cy="2625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Šárka\AppData\Local\Microsoft\Windows\Temporary Internet Files\Content.IE5\TC4MD317\MP90039928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673" y="2936281"/>
            <a:ext cx="1872208" cy="2806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Šárka\AppData\Local\Microsoft\Windows\Temporary Internet Files\Content.IE5\LHYGMJ6T\MP9004265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80" y="4481848"/>
            <a:ext cx="2137441" cy="213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Šárka\AppData\Local\Microsoft\Windows\Temporary Internet Files\Content.IE5\D6QUFPO9\MP9004328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2063" y="4567839"/>
            <a:ext cx="2605847" cy="1744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Šárka\AppData\Local\Microsoft\Windows\Temporary Internet Files\Content.IE5\TC4MD317\MP90040021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035" y="1833748"/>
            <a:ext cx="2684756" cy="2147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6487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OČI A JEJICH VÝRAZ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556792"/>
            <a:ext cx="246375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smutné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tmavé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rozzářené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teskné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plačící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s brýlemi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lesklé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uplakané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/>
              <a:t>rozjasněné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1567965"/>
            <a:ext cx="2656496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moudré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vyplašené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planoucí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dětské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ustarané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lstivé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mladé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přející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hladící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39735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03103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ÚSTA NEPOUŽÍVÁME JEN        K JEDENÍ</a:t>
            </a:r>
            <a:endParaRPr lang="cs-CZ" b="1" dirty="0"/>
          </a:p>
        </p:txBody>
      </p:sp>
      <p:pic>
        <p:nvPicPr>
          <p:cNvPr id="3074" name="Picture 2" descr="C:\Users\Šárka\AppData\Local\Microsoft\Windows\Temporary Internet Files\Content.IE5\D6QUFPO9\MP9004020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7281" y="1268760"/>
            <a:ext cx="1402884" cy="210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árka\AppData\Local\Microsoft\Windows\Temporary Internet Files\Content.IE5\G9ADP2KJ\MP9004224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879300"/>
            <a:ext cx="1850111" cy="264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árka\AppData\Local\Microsoft\Windows\Temporary Internet Files\Content.IE5\TC4MD317\MP9004243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0214" y="1772979"/>
            <a:ext cx="1927507" cy="1927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Šárka\AppData\Local\Microsoft\Windows\Temporary Internet Files\Content.IE5\LHYGMJ6T\MP90018283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149080"/>
            <a:ext cx="3002982" cy="198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Šárka\AppData\Local\Microsoft\Windows\Temporary Internet Files\Content.IE5\G9ADP2KJ\MP90043185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412776"/>
            <a:ext cx="2207928" cy="312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Šárka\AppData\Local\Microsoft\Windows\Temporary Internet Files\Content.IE5\D6QUFPO9\MP90040257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3944" y="4780799"/>
            <a:ext cx="2145743" cy="171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8954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ÚSTA A RTY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772816"/>
            <a:ext cx="2759089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drobná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smutná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rozesmátá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našpulená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err="1" smtClean="0"/>
              <a:t>ušmudluná</a:t>
            </a: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zlostná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dětská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otevřená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zasmušilá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1772816"/>
            <a:ext cx="2886752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úzké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tenké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lesklé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popraskané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nalíčené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červené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vykrojené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masivní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/>
              <a:t>plné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6593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NOS, BRADA, TVÁŘE …</a:t>
            </a:r>
            <a:endParaRPr lang="cs-CZ" b="1" dirty="0"/>
          </a:p>
        </p:txBody>
      </p:sp>
      <p:pic>
        <p:nvPicPr>
          <p:cNvPr id="4098" name="Picture 2" descr="C:\Users\Šárka\AppData\Local\Microsoft\Windows\Temporary Internet Files\Content.IE5\G9ADP2KJ\MC90033162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220" y="3916420"/>
            <a:ext cx="2273929" cy="231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Šárka\AppData\Local\Microsoft\Windows\Temporary Internet Files\Content.IE5\G9ADP2KJ\MP9004310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41884"/>
            <a:ext cx="1988840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Šárka\AppData\Local\Microsoft\Windows\Temporary Internet Files\Content.IE5\LHYGMJ6T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553244"/>
            <a:ext cx="2326332" cy="217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Šárka\AppData\Local\Microsoft\Windows\Temporary Internet Files\Content.IE5\LHYGMJ6T\MP90042651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25144"/>
            <a:ext cx="2622452" cy="1743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Šárka\AppData\Local\Microsoft\Windows\Temporary Internet Files\Content.IE5\G9ADP2KJ\MP90040366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16" y="1512168"/>
            <a:ext cx="2224199" cy="278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Šárka\AppData\Local\Microsoft\Windows\Temporary Internet Files\Content.IE5\D6QUFPO9\MP90042655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9844" y="4237723"/>
            <a:ext cx="1988840" cy="1988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042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26064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ZKUS POPSAT DALŠÍ …</a:t>
            </a:r>
            <a:endParaRPr lang="cs-CZ" b="1" dirty="0"/>
          </a:p>
        </p:txBody>
      </p:sp>
      <p:pic>
        <p:nvPicPr>
          <p:cNvPr id="5122" name="Picture 2" descr="C:\Users\Šárka\AppData\Local\Microsoft\Windows\Temporary Internet Files\Content.IE5\TC4MD317\MC9004238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994" y="1052736"/>
            <a:ext cx="1257300" cy="1993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Šárka\AppData\Local\Microsoft\Windows\Temporary Internet Files\Content.IE5\G9ADP2KJ\MP9004310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556789"/>
            <a:ext cx="3582762" cy="238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Šárka\AppData\Local\Microsoft\Windows\Temporary Internet Files\Content.IE5\D6QUFPO9\MP9004309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212976"/>
            <a:ext cx="3113584" cy="3113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Šárka\AppData\Local\Microsoft\Windows\Temporary Internet Files\Content.IE5\LHYGMJ6T\MP9004307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131357"/>
            <a:ext cx="3419872" cy="2351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14822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POPIS A SLOVESA 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47664" y="1844824"/>
            <a:ext cx="57458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POZOR NA SLOVESA </a:t>
            </a:r>
            <a:r>
              <a:rPr lang="cs-CZ" sz="3200" b="1" u="sng" dirty="0" smtClean="0"/>
              <a:t>MÁ</a:t>
            </a:r>
            <a:r>
              <a:rPr lang="cs-CZ" sz="3200" u="sng" dirty="0" smtClean="0"/>
              <a:t> a </a:t>
            </a:r>
            <a:r>
              <a:rPr lang="cs-CZ" sz="3200" b="1" u="sng" dirty="0" smtClean="0"/>
              <a:t>JE</a:t>
            </a:r>
            <a:endParaRPr lang="cs-CZ" sz="32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852936"/>
            <a:ext cx="736368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Zkus napsat na tabuli a do sešitu různá</a:t>
            </a:r>
          </a:p>
          <a:p>
            <a:r>
              <a:rPr lang="cs-CZ" sz="3200" dirty="0" smtClean="0"/>
              <a:t>slovesa hodící se k popisu člověka</a:t>
            </a:r>
            <a:endParaRPr lang="cs-CZ" sz="3200" dirty="0"/>
          </a:p>
        </p:txBody>
      </p:sp>
      <p:pic>
        <p:nvPicPr>
          <p:cNvPr id="6146" name="Picture 2" descr="C:\Users\Šárka\AppData\Local\Microsoft\Windows\Temporary Internet Files\Content.IE5\TC4MD317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1669" y="429309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827584" y="4329933"/>
            <a:ext cx="227998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tváří se</a:t>
            </a:r>
          </a:p>
          <a:p>
            <a:r>
              <a:rPr lang="cs-CZ" sz="3200" dirty="0" smtClean="0"/>
              <a:t>usmívají se</a:t>
            </a:r>
          </a:p>
          <a:p>
            <a:r>
              <a:rPr lang="cs-CZ" sz="3200" dirty="0" smtClean="0"/>
              <a:t>nese se</a:t>
            </a:r>
          </a:p>
          <a:p>
            <a:r>
              <a:rPr lang="cs-CZ" sz="3200" dirty="0" smtClean="0"/>
              <a:t>lesknou 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23536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A CO POUŽÍT PŘIROVNÁNÍ?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8452" y="1657057"/>
            <a:ext cx="58202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oči jako dvě chrpy</a:t>
            </a:r>
            <a:endParaRPr lang="cs-CZ" sz="3200" dirty="0"/>
          </a:p>
        </p:txBody>
      </p:sp>
      <p:pic>
        <p:nvPicPr>
          <p:cNvPr id="7172" name="Picture 4" descr="C:\Users\Šárka\AppData\Local\Microsoft\Windows\Temporary Internet Files\Content.IE5\LHYGMJ6T\MP9004254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3477" y="1351069"/>
            <a:ext cx="1190908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8452" y="2926059"/>
            <a:ext cx="3299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ruce jako lopaty</a:t>
            </a:r>
            <a:endParaRPr lang="cs-CZ" sz="3200" dirty="0"/>
          </a:p>
        </p:txBody>
      </p:sp>
      <p:pic>
        <p:nvPicPr>
          <p:cNvPr id="7173" name="Picture 5" descr="C:\Users\Šárka\AppData\Local\Microsoft\Windows\Temporary Internet Files\Content.IE5\TC4MD317\MP9004029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4624" y="2656074"/>
            <a:ext cx="1499658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98452" y="4034555"/>
            <a:ext cx="52995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ústa jako rozkvetlý vlčí mák</a:t>
            </a:r>
            <a:endParaRPr lang="cs-CZ" sz="3200" dirty="0"/>
          </a:p>
        </p:txBody>
      </p:sp>
      <p:pic>
        <p:nvPicPr>
          <p:cNvPr id="7174" name="Picture 6" descr="C:\Users\Šárka\AppData\Local\Microsoft\Windows\Temporary Internet Files\Content.IE5\D6QUFPO9\MP9004305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2615" y="3652573"/>
            <a:ext cx="1562896" cy="1239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8452" y="4944792"/>
            <a:ext cx="48243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vymysli svoje přirovnání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52" y="5676427"/>
            <a:ext cx="69461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napiš krátký popis svého spolužáka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88881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8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29527" y="848535"/>
            <a:ext cx="70432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u="sng" dirty="0" smtClean="0"/>
              <a:t>citace</a:t>
            </a:r>
            <a:r>
              <a:rPr lang="cs-CZ" sz="2400" dirty="0" smtClean="0"/>
              <a:t>: všechny </a:t>
            </a:r>
            <a:r>
              <a:rPr lang="cs-CZ" sz="2400" smtClean="0"/>
              <a:t>obrázky z </a:t>
            </a:r>
            <a:r>
              <a:rPr lang="cs-CZ" sz="2400" dirty="0" err="1"/>
              <a:t>office</a:t>
            </a:r>
            <a:r>
              <a:rPr lang="cs-CZ" sz="2400" dirty="0"/>
              <a:t>. Microsoft. </a:t>
            </a:r>
            <a:r>
              <a:rPr lang="cs-CZ" sz="2400" dirty="0" err="1"/>
              <a:t>com</a:t>
            </a:r>
            <a:endParaRPr lang="cs-CZ" sz="2400" dirty="0"/>
          </a:p>
          <a:p>
            <a:endParaRPr lang="cs-CZ" sz="2400" u="sng" dirty="0"/>
          </a:p>
        </p:txBody>
      </p:sp>
    </p:spTree>
    <p:extLst>
      <p:ext uri="{BB962C8B-B14F-4D97-AF65-F5344CB8AC3E}">
        <p14:creationId xmlns:p14="http://schemas.microsoft.com/office/powerpoint/2010/main" val="219229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193</TotalTime>
  <Words>261</Words>
  <Application>Microsoft Office PowerPoint</Application>
  <PresentationFormat>Předvádění na obrazovce (4:3)</PresentationFormat>
  <Paragraphs>124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2" baseType="lpstr">
      <vt:lpstr>Arial</vt:lpstr>
      <vt:lpstr>Rockwell</vt:lpstr>
      <vt:lpstr>Wingdings 2</vt:lpstr>
      <vt:lpstr>Lití písma</vt:lpstr>
      <vt:lpstr>Prezentace aplikace PowerPoint</vt:lpstr>
      <vt:lpstr>POPIS ČLOVĚKA</vt:lpstr>
      <vt:lpstr>JSOU VŠICHNI TITO LIDÉ STEJNÍ?</vt:lpstr>
      <vt:lpstr>POPIS POSTAVY</vt:lpstr>
      <vt:lpstr>JAKÁ MŮŽE BÝT POSTAVA?</vt:lpstr>
      <vt:lpstr>POPIS OBLIČEJE</vt:lpstr>
      <vt:lpstr>JAKÝ MŮŽE BÝT OBLIČEJ A JEHO VÝRAZ?</vt:lpstr>
      <vt:lpstr>A CO VLASY?</vt:lpstr>
      <vt:lpstr>VLASY JSOU DŮLEŽITÉ</vt:lpstr>
      <vt:lpstr>POHLED VYPOVÍ HODNĚ</vt:lpstr>
      <vt:lpstr>OČI A JEJICH VÝRAZ </vt:lpstr>
      <vt:lpstr>ÚSTA NEPOUŽÍVÁME JEN        K JEDENÍ</vt:lpstr>
      <vt:lpstr>ÚSTA A RTY</vt:lpstr>
      <vt:lpstr>NOS, BRADA, TVÁŘE …</vt:lpstr>
      <vt:lpstr>ZKUS POPSAT DALŠÍ …</vt:lpstr>
      <vt:lpstr>POPIS A SLOVESA </vt:lpstr>
      <vt:lpstr>A CO POUŽÍT PŘIROVNÁNÍ?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40</cp:revision>
  <dcterms:created xsi:type="dcterms:W3CDTF">2012-02-18T16:05:51Z</dcterms:created>
  <dcterms:modified xsi:type="dcterms:W3CDTF">2013-08-02T12:34:28Z</dcterms:modified>
</cp:coreProperties>
</file>