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71" r:id="rId3"/>
    <p:sldId id="257" r:id="rId4"/>
    <p:sldId id="301" r:id="rId5"/>
    <p:sldId id="302" r:id="rId6"/>
    <p:sldId id="303" r:id="rId7"/>
    <p:sldId id="308" r:id="rId8"/>
    <p:sldId id="305" r:id="rId9"/>
    <p:sldId id="307" r:id="rId10"/>
    <p:sldId id="298" r:id="rId11"/>
    <p:sldId id="30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27.9.2013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reamSpark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msdn.microsoft.com/cs-cz/ee423659.aspx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tv.cz/" TargetMode="External"/><Relationship Id="rId2" Type="http://schemas.openxmlformats.org/officeDocument/2006/relationships/hyperlink" Target="http://blogs.msdn.com/b/vyvojari/archive/2013/07/16/e-kniha-programov-225-n-237-windows-8-aplikac-237-pro-za-225-te-n-237-ky-je-zdarma-ke-sta-en-237.aspx" TargetMode="Externa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blogs.msdn.com/b/vyvojari/archive/2013/07/16/e-kniha-programov-225-n-237-windows-8-aplikac-237-pro-za-225-te-n-237-ky-je-zdarma-ke-sta-en-237.aspx" TargetMode="External"/><Relationship Id="rId5" Type="http://schemas.openxmlformats.org/officeDocument/2006/relationships/hyperlink" Target="http://knihy.cpress.cz/informatika-a-vypocetni-technika-pro-stredni-skoly.html" TargetMode="External"/><Relationship Id="rId4" Type="http://schemas.openxmlformats.org/officeDocument/2006/relationships/hyperlink" Target="http://www.mstv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VY_32_INOVACE_032.ICT.34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</a:t>
            </a:r>
            <a:r>
              <a:rPr lang="cs-CZ" smtClean="0"/>
              <a:t>– MS Visual Studio 2010 - CSS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032.ICT.34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</a:t>
            </a:r>
            <a:r>
              <a:rPr lang="cs-CZ" sz="2100" dirty="0" smtClean="0"/>
              <a:t>Tvorba webových stránek </a:t>
            </a:r>
            <a:r>
              <a:rPr lang="cs-CZ" sz="2100" smtClean="0"/>
              <a:t>–  MS Visual Studio 2010 – CSS</a:t>
            </a:r>
          </a:p>
          <a:p>
            <a:r>
              <a:rPr lang="cs-CZ" sz="2800" b="1" u="sng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smtClean="0"/>
              <a:t>: </a:t>
            </a:r>
            <a:r>
              <a:rPr lang="cs-CZ" sz="2800"/>
              <a:t>Prezentace Microsoft PowerPoint</a:t>
            </a:r>
            <a:endParaRPr lang="cs-CZ" sz="2800" dirty="0"/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1 035kB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</a:t>
            </a:r>
            <a:r>
              <a:rPr lang="cs-CZ" sz="2800" smtClean="0"/>
              <a:t>27. </a:t>
            </a:r>
            <a:r>
              <a:rPr lang="cs-CZ" sz="2800" dirty="0" smtClean="0"/>
              <a:t>09. 2013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HTML</a:t>
            </a:r>
            <a:r>
              <a:rPr lang="cs-CZ" sz="2800" smtClean="0"/>
              <a:t>, </a:t>
            </a:r>
            <a:r>
              <a:rPr lang="cs-CZ" sz="2800" smtClean="0"/>
              <a:t>CSS, </a:t>
            </a:r>
            <a:r>
              <a:rPr lang="cs-CZ" sz="2800" dirty="0" smtClean="0"/>
              <a:t>www, web</a:t>
            </a:r>
            <a:r>
              <a:rPr lang="cs-CZ" sz="2800" smtClean="0"/>
              <a:t>, internet, Visual Studio</a:t>
            </a:r>
          </a:p>
          <a:p>
            <a:pPr algn="just"/>
            <a:r>
              <a:rPr lang="cs-CZ" sz="2800" b="1" u="sng" smtClean="0"/>
              <a:t>Anotace</a:t>
            </a:r>
            <a:r>
              <a:rPr lang="cs-CZ" sz="2800" smtClean="0"/>
              <a:t>: Stručný úvod do tvorby (zápisu kódu) CSS pomocí programu </a:t>
            </a:r>
            <a:r>
              <a:rPr lang="cs-CZ" sz="2400" smtClean="0"/>
              <a:t>Microsoft </a:t>
            </a:r>
            <a:r>
              <a:rPr lang="cs-CZ" sz="2400"/>
              <a:t>Visual </a:t>
            </a:r>
            <a:r>
              <a:rPr lang="cs-CZ" sz="2400" smtClean="0"/>
              <a:t>Studio.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CSS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412776"/>
            <a:ext cx="8229600" cy="40324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1" smtClean="0"/>
              <a:t>Na </a:t>
            </a:r>
            <a:r>
              <a:rPr lang="cs-CZ" sz="2000" b="1"/>
              <a:t>disku M: vytvořte složku M:/www_xfiserj</a:t>
            </a:r>
          </a:p>
          <a:p>
            <a:pPr marL="0" indent="0">
              <a:buNone/>
            </a:pPr>
            <a:r>
              <a:rPr lang="cs-CZ" sz="2000" b="1"/>
              <a:t>Spusťe program Microsoft Visual </a:t>
            </a:r>
            <a:r>
              <a:rPr lang="cs-CZ" sz="2000" b="1" smtClean="0"/>
              <a:t>Studio. </a:t>
            </a:r>
            <a:r>
              <a:rPr lang="cs-CZ" sz="1200" smtClean="0"/>
              <a:t>Instalační soubory vč. licencí můžete získat v rámci programu </a:t>
            </a:r>
            <a:r>
              <a:rPr lang="cs-CZ" sz="1200" smtClean="0">
                <a:hlinkClick r:id="rId2"/>
              </a:rPr>
              <a:t>Microsoft DreamSpark</a:t>
            </a:r>
            <a:r>
              <a:rPr lang="cs-CZ" sz="1200" smtClean="0"/>
              <a:t>, který </a:t>
            </a:r>
            <a:r>
              <a:rPr lang="cs-CZ" sz="1200"/>
              <a:t>umožňuje studentům </a:t>
            </a:r>
            <a:r>
              <a:rPr lang="cs-CZ" sz="1200" b="1" smtClean="0"/>
              <a:t>bezplatné </a:t>
            </a:r>
            <a:r>
              <a:rPr lang="cs-CZ" sz="1200" b="1"/>
              <a:t>stažení nástrojů společnosti Microsoft</a:t>
            </a:r>
            <a:r>
              <a:rPr lang="cs-CZ" sz="1200"/>
              <a:t> pro vývojáře a návrháře</a:t>
            </a:r>
            <a:r>
              <a:rPr lang="cs-CZ" sz="1200" smtClean="0"/>
              <a:t>.</a:t>
            </a:r>
          </a:p>
          <a:p>
            <a:pPr marL="0" indent="0">
              <a:buNone/>
            </a:pPr>
            <a:r>
              <a:rPr lang="cs-CZ" sz="2000" b="1" smtClean="0"/>
              <a:t>Postupujte dle následujících </a:t>
            </a:r>
            <a:r>
              <a:rPr lang="cs-CZ" sz="2000" b="1"/>
              <a:t>bodů a </a:t>
            </a:r>
            <a:r>
              <a:rPr lang="cs-CZ" sz="2000" b="1" smtClean="0"/>
              <a:t>snímků </a:t>
            </a:r>
            <a:r>
              <a:rPr lang="cs-CZ" sz="2000" b="1"/>
              <a:t>sejmutých obrazovek. </a:t>
            </a:r>
          </a:p>
          <a:p>
            <a:r>
              <a:rPr lang="cs-CZ" sz="1800" smtClean="0"/>
              <a:t>File --&gt;</a:t>
            </a:r>
            <a:r>
              <a:rPr lang="cs-CZ" sz="1800"/>
              <a:t>Open Web Site </a:t>
            </a:r>
            <a:r>
              <a:rPr lang="cs-CZ" sz="1800" smtClean="0"/>
              <a:t>--&gt;M</a:t>
            </a:r>
            <a:r>
              <a:rPr lang="cs-CZ" sz="1800"/>
              <a:t>:\</a:t>
            </a:r>
            <a:r>
              <a:rPr lang="cs-CZ" sz="1800" smtClean="0"/>
              <a:t>www_xfiserj </a:t>
            </a:r>
            <a:r>
              <a:rPr lang="cs-CZ" sz="1800"/>
              <a:t>	</a:t>
            </a:r>
            <a:endParaRPr lang="cs-CZ" sz="1800" smtClean="0"/>
          </a:p>
          <a:p>
            <a:r>
              <a:rPr lang="cs-CZ" sz="1800"/>
              <a:t>View --&gt;Solution Explorer </a:t>
            </a:r>
            <a:r>
              <a:rPr lang="cs-CZ" sz="1800" smtClean="0"/>
              <a:t>--&gt;www_xfiserj</a:t>
            </a:r>
            <a:endParaRPr lang="cs-CZ" sz="1800"/>
          </a:p>
          <a:p>
            <a:r>
              <a:rPr lang="cs-CZ" sz="1800" smtClean="0"/>
              <a:t>Add </a:t>
            </a:r>
            <a:r>
              <a:rPr lang="cs-CZ" sz="1800"/>
              <a:t>New Item </a:t>
            </a:r>
            <a:r>
              <a:rPr lang="cs-CZ" sz="1800" smtClean="0"/>
              <a:t>--&gt;Installed Template </a:t>
            </a:r>
            <a:r>
              <a:rPr lang="cs-CZ" sz="1600" smtClean="0"/>
              <a:t>volba</a:t>
            </a:r>
            <a:r>
              <a:rPr lang="cs-CZ" sz="1800" smtClean="0"/>
              <a:t> </a:t>
            </a:r>
            <a:r>
              <a:rPr lang="cs-CZ" sz="1800"/>
              <a:t>Visual C</a:t>
            </a:r>
            <a:r>
              <a:rPr lang="en-US" sz="1800" smtClean="0"/>
              <a:t>#</a:t>
            </a:r>
            <a:r>
              <a:rPr lang="cs-CZ" sz="1800" smtClean="0"/>
              <a:t>,</a:t>
            </a:r>
            <a:r>
              <a:rPr lang="en-US" sz="1800" smtClean="0"/>
              <a:t> </a:t>
            </a:r>
            <a:r>
              <a:rPr lang="en-US" sz="1800"/>
              <a:t>Style </a:t>
            </a:r>
            <a:r>
              <a:rPr lang="en-US" sz="1800" smtClean="0"/>
              <a:t>Sheet</a:t>
            </a:r>
            <a:r>
              <a:rPr lang="cs-CZ" sz="1800" smtClean="0"/>
              <a:t>, </a:t>
            </a:r>
            <a:r>
              <a:rPr lang="en-US" sz="1800" smtClean="0"/>
              <a:t>Name</a:t>
            </a:r>
            <a:r>
              <a:rPr lang="cs-CZ" sz="1800" smtClean="0"/>
              <a:t>=</a:t>
            </a:r>
            <a:r>
              <a:rPr lang="en-US" sz="1800" smtClean="0"/>
              <a:t>stylesheet.css</a:t>
            </a:r>
            <a:endParaRPr lang="cs-CZ" sz="1800" smtClean="0"/>
          </a:p>
          <a:p>
            <a:r>
              <a:rPr lang="cs-CZ" sz="1800"/>
              <a:t>Obsahu souboru </a:t>
            </a:r>
            <a:r>
              <a:rPr lang="cs-CZ" sz="1800" smtClean="0"/>
              <a:t>stylesheet.css</a:t>
            </a:r>
          </a:p>
          <a:p>
            <a:r>
              <a:rPr lang="cs-CZ" sz="1800"/>
              <a:t>Build </a:t>
            </a:r>
            <a:r>
              <a:rPr lang="cs-CZ" sz="1800" smtClean="0"/>
              <a:t>Style </a:t>
            </a:r>
            <a:r>
              <a:rPr lang="cs-CZ" sz="1600" smtClean="0"/>
              <a:t>pravým </a:t>
            </a:r>
            <a:r>
              <a:rPr lang="cs-CZ" sz="1600"/>
              <a:t>tlačítkem myši ve </a:t>
            </a:r>
            <a:r>
              <a:rPr lang="cs-CZ" sz="1600" smtClean="0"/>
              <a:t>stylu</a:t>
            </a:r>
          </a:p>
          <a:p>
            <a:r>
              <a:rPr lang="cs-CZ" sz="1800"/>
              <a:t>Modify Style --&gt;Category </a:t>
            </a:r>
            <a:r>
              <a:rPr lang="cs-CZ" sz="1600"/>
              <a:t>Definice parametrů </a:t>
            </a:r>
            <a:r>
              <a:rPr lang="cs-CZ" sz="1600" smtClean="0"/>
              <a:t>stylu</a:t>
            </a:r>
          </a:p>
          <a:p>
            <a:endParaRPr lang="cs-CZ" sz="1600"/>
          </a:p>
          <a:p>
            <a:endParaRPr lang="cs-CZ" sz="1800"/>
          </a:p>
          <a:p>
            <a:endParaRPr lang="cs-CZ" sz="1800"/>
          </a:p>
          <a:p>
            <a:endParaRPr lang="cs-CZ" sz="1800"/>
          </a:p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19786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CSS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556792"/>
            <a:ext cx="8229600" cy="40324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00" y="1717200"/>
            <a:ext cx="4649619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" y="1124744"/>
            <a:ext cx="8229600" cy="50405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n-NO" sz="1800"/>
              <a:t>Spusťe program Microsoft Visual Studio</a:t>
            </a:r>
            <a:r>
              <a:rPr lang="cs-CZ" sz="1800"/>
              <a:t> 2010</a:t>
            </a:r>
            <a:endParaRPr lang="nn-NO" sz="1800"/>
          </a:p>
        </p:txBody>
      </p:sp>
      <p:sp>
        <p:nvSpPr>
          <p:cNvPr id="3" name="Obdélník 2"/>
          <p:cNvSpPr/>
          <p:nvPr/>
        </p:nvSpPr>
        <p:spPr>
          <a:xfrm>
            <a:off x="5436096" y="2003355"/>
            <a:ext cx="309634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Instalační soubory vč. licencí můžete získat v rámci programu </a:t>
            </a:r>
            <a:r>
              <a:rPr lang="cs-CZ" b="1" smtClean="0"/>
              <a:t>Microsoft DreamSpark</a:t>
            </a:r>
            <a:r>
              <a:rPr lang="cs-CZ" smtClean="0"/>
              <a:t>, </a:t>
            </a:r>
            <a:r>
              <a:rPr lang="cs-CZ"/>
              <a:t>který umožňuje studentům </a:t>
            </a:r>
            <a:r>
              <a:rPr lang="cs-CZ" b="1"/>
              <a:t>bezplatné stažení nástrojů společnosti Microsoft</a:t>
            </a:r>
            <a:r>
              <a:rPr lang="cs-CZ"/>
              <a:t> pro vývojáře a návrháře</a:t>
            </a:r>
            <a:r>
              <a:rPr lang="cs-CZ" smtClean="0"/>
              <a:t>. Odkaz zde:</a:t>
            </a:r>
          </a:p>
          <a:p>
            <a:r>
              <a:rPr lang="cs-CZ">
                <a:hlinkClick r:id="rId3"/>
              </a:rPr>
              <a:t>http://msdn.microsoft.com/cs-cz/ee423659.aspx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91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CSS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124744"/>
            <a:ext cx="8229600" cy="50405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/>
              <a:t>File </a:t>
            </a:r>
            <a:r>
              <a:rPr lang="cs-CZ" sz="1800" smtClean="0"/>
              <a:t>--&gt;Open </a:t>
            </a:r>
            <a:r>
              <a:rPr lang="cs-CZ" sz="1800"/>
              <a:t>Web Site </a:t>
            </a:r>
            <a:r>
              <a:rPr lang="cs-CZ" sz="1800" smtClean="0"/>
              <a:t>--&gt;M:\</a:t>
            </a:r>
            <a:r>
              <a:rPr lang="cs-CZ" sz="1800"/>
              <a:t>www_xfiserj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04976" y="1278990"/>
            <a:ext cx="38884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mtClean="0"/>
          </a:p>
          <a:p>
            <a:endParaRPr lang="cs-CZ" smtClean="0"/>
          </a:p>
          <a:p>
            <a:r>
              <a:rPr lang="cs-CZ" smtClean="0"/>
              <a:t> 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72" y="1556792"/>
            <a:ext cx="4610336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49760"/>
            <a:ext cx="4389437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908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CSS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556792"/>
            <a:ext cx="8229600" cy="40324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" y="1124744"/>
            <a:ext cx="8229600" cy="50405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/>
              <a:t>Add New </a:t>
            </a:r>
            <a:r>
              <a:rPr lang="cs-CZ" sz="1800" smtClean="0"/>
              <a:t>Item --&gt;Installed Template </a:t>
            </a:r>
            <a:r>
              <a:rPr lang="cs-CZ" sz="1400" smtClean="0"/>
              <a:t>volba</a:t>
            </a:r>
            <a:r>
              <a:rPr lang="cs-CZ" sz="1800" smtClean="0"/>
              <a:t> </a:t>
            </a:r>
            <a:r>
              <a:rPr lang="cs-CZ" sz="1800"/>
              <a:t>Visual C</a:t>
            </a:r>
            <a:r>
              <a:rPr lang="en-US" sz="1800" smtClean="0"/>
              <a:t>#</a:t>
            </a:r>
            <a:r>
              <a:rPr lang="cs-CZ" sz="1800" smtClean="0"/>
              <a:t>,</a:t>
            </a:r>
            <a:r>
              <a:rPr lang="en-US" sz="1800" smtClean="0"/>
              <a:t> </a:t>
            </a:r>
            <a:r>
              <a:rPr lang="en-US" sz="1800"/>
              <a:t>Style </a:t>
            </a:r>
            <a:r>
              <a:rPr lang="en-US" sz="1800" smtClean="0"/>
              <a:t>Sheet</a:t>
            </a:r>
            <a:r>
              <a:rPr lang="cs-CZ" sz="1800" smtClean="0"/>
              <a:t>, </a:t>
            </a:r>
            <a:r>
              <a:rPr lang="en-US" sz="1800" smtClean="0"/>
              <a:t>Name</a:t>
            </a:r>
            <a:r>
              <a:rPr lang="cs-CZ" sz="1800" smtClean="0"/>
              <a:t>=</a:t>
            </a:r>
            <a:r>
              <a:rPr lang="en-US" sz="1800" smtClean="0"/>
              <a:t>stylesheet.css</a:t>
            </a:r>
            <a:endParaRPr lang="cs-CZ" sz="1800"/>
          </a:p>
          <a:p>
            <a:pPr marL="0" indent="0">
              <a:buNone/>
            </a:pPr>
            <a:endParaRPr lang="cs-CZ" sz="180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47" y="1654721"/>
            <a:ext cx="4247823" cy="3980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73135"/>
            <a:ext cx="4615000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590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CSS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055879"/>
            <a:ext cx="8229600" cy="525344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01731" y="1115452"/>
            <a:ext cx="37542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Ukázka obsahu souboru stylesheet.css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00" y="1522599"/>
            <a:ext cx="4620348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98101"/>
            <a:ext cx="4646892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92080" y="1310328"/>
            <a:ext cx="37132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Build Style - pravým tlačítkem myši ve stylu - kontextová nabídka</a:t>
            </a:r>
          </a:p>
        </p:txBody>
      </p:sp>
    </p:spTree>
    <p:extLst>
      <p:ext uri="{BB962C8B-B14F-4D97-AF65-F5344CB8AC3E}">
        <p14:creationId xmlns:p14="http://schemas.microsoft.com/office/powerpoint/2010/main" val="94604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CSS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556792"/>
            <a:ext cx="8229600" cy="40324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18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601730" y="1115452"/>
            <a:ext cx="829074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Modify Style --&gt;Category Definice parametrů stylu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47" y="1525575"/>
            <a:ext cx="6971389" cy="4849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59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CSS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55576" y="3645024"/>
            <a:ext cx="7632848" cy="20697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</a:pPr>
            <a:r>
              <a:rPr lang="cs-CZ" sz="2400">
                <a:solidFill>
                  <a:prstClr val="black"/>
                </a:solidFill>
              </a:rPr>
              <a:t>Poznámka:</a:t>
            </a:r>
          </a:p>
          <a:p>
            <a:pPr marL="285750" indent="-285750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cs-CZ" sz="1400"/>
              <a:t>Jednotlivé části rozložení obrazovky projektu v MS Visual Studio najdeš např. zde </a:t>
            </a:r>
            <a:r>
              <a:rPr lang="cs-CZ" sz="1600" b="1">
                <a:hlinkClick r:id="rId2"/>
              </a:rPr>
              <a:t>Programování Windows 8 aplikací pro </a:t>
            </a:r>
            <a:r>
              <a:rPr lang="cs-CZ" sz="1600" b="1" smtClean="0">
                <a:hlinkClick r:id="rId2"/>
              </a:rPr>
              <a:t>začátečníky</a:t>
            </a:r>
            <a:r>
              <a:rPr lang="cs-CZ" sz="1200" smtClean="0"/>
              <a:t> (doporučuji k prostudování).</a:t>
            </a:r>
          </a:p>
          <a:p>
            <a:pPr marL="285750" indent="-285750"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cs-CZ" sz="1400" smtClean="0"/>
              <a:t>Další inspiraci nejen k Visual Studiu najdeš na</a:t>
            </a:r>
            <a:r>
              <a:rPr lang="cs-CZ" sz="1200" smtClean="0"/>
              <a:t> </a:t>
            </a:r>
            <a:r>
              <a:rPr lang="cs-CZ" sz="1400" b="1">
                <a:hlinkClick r:id="rId3"/>
              </a:rPr>
              <a:t>http://www.mstv.cz</a:t>
            </a:r>
            <a:r>
              <a:rPr lang="cs-CZ" sz="1400" b="1" smtClean="0">
                <a:hlinkClick r:id="rId3"/>
              </a:rPr>
              <a:t>/</a:t>
            </a:r>
            <a:endParaRPr lang="cs-CZ" sz="1400" b="1"/>
          </a:p>
          <a:p>
            <a:pPr marL="285750" indent="-285750">
              <a:spcAft>
                <a:spcPts val="300"/>
              </a:spcAft>
              <a:buFont typeface="Arial" panose="020B0604020202020204" pitchFamily="34" charset="0"/>
              <a:buChar char="•"/>
            </a:pPr>
            <a:endParaRPr lang="cs-CZ" sz="1600" smtClean="0"/>
          </a:p>
          <a:p>
            <a:pPr>
              <a:spcAft>
                <a:spcPts val="300"/>
              </a:spcAft>
            </a:pPr>
            <a:r>
              <a:rPr lang="cs-CZ" sz="1600" b="1" smtClean="0"/>
              <a:t>Tento </a:t>
            </a:r>
            <a:r>
              <a:rPr lang="cs-CZ" sz="1600" b="1"/>
              <a:t>DUM volně navazuje na DUMy autora VY_32_INOVACE_021.ICT.34 - 031.ICT.34.</a:t>
            </a:r>
          </a:p>
          <a:p>
            <a:pPr>
              <a:spcAft>
                <a:spcPts val="300"/>
              </a:spcAft>
            </a:pPr>
            <a:endParaRPr lang="cs-CZ" sz="140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93330" y="1124744"/>
            <a:ext cx="8269893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Úkol 1</a:t>
            </a:r>
            <a:r>
              <a:rPr lang="cs-CZ" sz="1400" i="1" smtClean="0"/>
              <a:t>. </a:t>
            </a:r>
            <a:r>
              <a:rPr lang="cs-CZ" sz="1200" i="1" smtClean="0"/>
              <a:t>(MS Visual Studio)</a:t>
            </a:r>
            <a:r>
              <a:rPr lang="cs-CZ" sz="1400" i="1" smtClean="0"/>
              <a:t>.</a:t>
            </a:r>
            <a:endParaRPr lang="cs-CZ" sz="1400" i="1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400" i="1" dirty="0" smtClean="0"/>
              <a:t>Ve svém </a:t>
            </a:r>
            <a:r>
              <a:rPr lang="cs-CZ" sz="1400" i="1" dirty="0" err="1" smtClean="0"/>
              <a:t>website</a:t>
            </a:r>
            <a:r>
              <a:rPr lang="cs-CZ" sz="1400" i="1" dirty="0" smtClean="0"/>
              <a:t> vytvořte </a:t>
            </a:r>
            <a:r>
              <a:rPr lang="cs-CZ" sz="1400" i="1" smtClean="0"/>
              <a:t>soubor stylesheet.css.</a:t>
            </a:r>
            <a:endParaRPr lang="cs-CZ" sz="1400" i="1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1400" i="1" dirty="0" smtClean="0"/>
              <a:t>Do </a:t>
            </a:r>
            <a:r>
              <a:rPr lang="cs-CZ" sz="1400" i="1" smtClean="0"/>
              <a:t>souboru stylesheet.css zapište </a:t>
            </a:r>
            <a:r>
              <a:rPr lang="cs-CZ" sz="1400" i="1" dirty="0" smtClean="0"/>
              <a:t>kód z předchozího snímku.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Prozkoumeje soubor stylesheet.css, změňte některé vlastnosti </a:t>
            </a:r>
            <a:r>
              <a:rPr lang="cs-CZ" sz="1200" i="1" smtClean="0"/>
              <a:t>(Build Style).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i="1" smtClean="0"/>
              <a:t>Soubor stylesheet.css plně využijeme v DUM </a:t>
            </a:r>
            <a:r>
              <a:rPr lang="cs-CZ" sz="1400" smtClean="0"/>
              <a:t>VY_32_INOVACE_023.ICT.34</a:t>
            </a:r>
            <a:r>
              <a:rPr lang="cs-CZ" sz="1400" i="1" smtClean="0"/>
              <a:t>  MS Visual Studio 2010 – HTML.</a:t>
            </a:r>
            <a:endParaRPr lang="cs-CZ" sz="1400" i="1" dirty="0" smtClean="0"/>
          </a:p>
        </p:txBody>
      </p:sp>
      <p:cxnSp>
        <p:nvCxnSpPr>
          <p:cNvPr id="4" name="Přímá spojnice 3"/>
          <p:cNvCxnSpPr/>
          <p:nvPr/>
        </p:nvCxnSpPr>
        <p:spPr>
          <a:xfrm>
            <a:off x="755576" y="2852936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7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MS Visual Studio 2010 - CSS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VY_32_INOVACE_032.ICT.34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48167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r>
              <a:rPr lang="cs-CZ" sz="2400" smtClean="0">
                <a:hlinkClick r:id="rId3"/>
              </a:rPr>
              <a:t>http://www.jakpsatweb.cz</a:t>
            </a:r>
            <a:endParaRPr lang="cs-CZ" sz="2400" smtClean="0"/>
          </a:p>
          <a:p>
            <a:pPr algn="ctr">
              <a:spcBef>
                <a:spcPts val="600"/>
              </a:spcBef>
            </a:pPr>
            <a:r>
              <a:rPr lang="cs-CZ" sz="2400">
                <a:hlinkClick r:id="rId4"/>
              </a:rPr>
              <a:t>http://www.mstv.cz/</a:t>
            </a:r>
            <a:endParaRPr lang="cs-CZ" sz="2400" dirty="0"/>
          </a:p>
          <a:p>
            <a:pPr algn="ctr">
              <a:spcBef>
                <a:spcPts val="600"/>
              </a:spcBef>
            </a:pPr>
            <a:r>
              <a:rPr lang="cs-CZ" sz="2400" dirty="0"/>
              <a:t>Doporučená literatura</a:t>
            </a:r>
            <a:r>
              <a:rPr lang="cs-CZ" sz="3200" dirty="0" smtClean="0">
                <a:solidFill>
                  <a:prstClr val="black"/>
                </a:solidFill>
              </a:rPr>
              <a:t>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5"/>
              </a:rPr>
              <a:t>P. Roubal, Informatika a výpočetní technika pro střední školy - </a:t>
            </a:r>
            <a:r>
              <a:rPr lang="cs-CZ" sz="1600" smtClean="0">
                <a:solidFill>
                  <a:prstClr val="black"/>
                </a:solidFill>
                <a:hlinkClick r:id="rId5"/>
              </a:rPr>
              <a:t>Praktická učebnice</a:t>
            </a:r>
            <a:endParaRPr lang="cs-CZ" sz="16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1600">
                <a:hlinkClick r:id="rId6"/>
              </a:rPr>
              <a:t>Programování Windows 8 aplikací pro začátečníky</a:t>
            </a:r>
            <a:endParaRPr lang="cs-CZ" sz="16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>
                <a:solidFill>
                  <a:prstClr val="black"/>
                </a:solidFill>
              </a:rPr>
              <a:t>Veškerý obsah včetně obrázků je dílem </a:t>
            </a:r>
            <a:r>
              <a:rPr lang="cs-CZ" sz="2800" dirty="0">
                <a:solidFill>
                  <a:prstClr val="black"/>
                </a:solidFill>
              </a:rPr>
              <a:t>autora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68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1540</TotalTime>
  <Words>500</Words>
  <Application>Microsoft Office PowerPoint</Application>
  <PresentationFormat>Předvádění na obrazovce (4:3)</PresentationFormat>
  <Paragraphs>90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Motiv systému Office</vt:lpstr>
      <vt:lpstr>Prezentace aplikace PowerPoint</vt:lpstr>
      <vt:lpstr>Prezentace aplikace PowerPoint</vt:lpstr>
      <vt:lpstr>Tvorba webových stránek – MS Visual Studio 2010 - CSS</vt:lpstr>
      <vt:lpstr>Tvorba webových stránek – MS Visual Studio 2010 - CSS</vt:lpstr>
      <vt:lpstr>Tvorba webových stránek – MS Visual Studio 2010 - CSS</vt:lpstr>
      <vt:lpstr>Tvorba webových stránek – MS Visual Studio 2010 - CSS</vt:lpstr>
      <vt:lpstr>Tvorba webových stránek – MS Visual Studio 2010 - CSS</vt:lpstr>
      <vt:lpstr>Tvorba webových stránek – MS Visual Studio 2010 - CSS</vt:lpstr>
      <vt:lpstr>Tvorba webových stránek – MS Visual Studio 2010 - CSS</vt:lpstr>
      <vt:lpstr>Tvorba webových stránek – MS Visual Studio 2010 - CSS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032.ICT.34</dc:title>
  <dc:creator>Fišer Jaroslav</dc:creator>
  <cp:keywords>CZ.1.07/1.5.00/34.0744</cp:keywords>
  <cp:lastModifiedBy>Fiser</cp:lastModifiedBy>
  <cp:revision>224</cp:revision>
  <dcterms:created xsi:type="dcterms:W3CDTF">2012-10-03T08:25:35Z</dcterms:created>
  <dcterms:modified xsi:type="dcterms:W3CDTF">2013-09-27T08:58:23Z</dcterms:modified>
</cp:coreProperties>
</file>