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63" r:id="rId5"/>
    <p:sldId id="258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6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TÉMA: </a:t>
            </a:r>
            <a:r>
              <a:rPr lang="cs-CZ" sz="1400" dirty="0" smtClean="0">
                <a:solidFill>
                  <a:prstClr val="black"/>
                </a:solidFill>
              </a:rPr>
              <a:t>Poměr - užití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VYTVOŘENÍ:26.2.2012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VY_32_INOVACE_41_IŠ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62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</a:t>
            </a:r>
            <a:r>
              <a:rPr lang="cs-CZ" dirty="0"/>
              <a:t>ú</a:t>
            </a:r>
            <a:r>
              <a:rPr lang="cs-CZ" dirty="0" smtClean="0"/>
              <a:t>pravy poměru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</a:t>
            </a:r>
            <a:r>
              <a:rPr lang="cs-CZ" dirty="0" smtClean="0"/>
              <a:t>potřeby</a:t>
            </a:r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poměr, úpravy poměru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94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41  </a:t>
            </a:r>
            <a:r>
              <a:rPr lang="cs-CZ" sz="3600" dirty="0" smtClean="0"/>
              <a:t>Procvičovací </a:t>
            </a:r>
            <a:r>
              <a:rPr lang="cs-CZ" sz="3600" dirty="0">
                <a:solidFill>
                  <a:srgbClr val="00B050"/>
                </a:solidFill>
              </a:rPr>
              <a:t>pracovní list</a:t>
            </a:r>
            <a:r>
              <a:rPr lang="cs-CZ" sz="3600" dirty="0"/>
              <a:t>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POMĚR ÚVOD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41  Procvičovací </a:t>
            </a:r>
            <a:r>
              <a:rPr lang="cs-CZ" sz="2400" dirty="0">
                <a:solidFill>
                  <a:srgbClr val="00B050"/>
                </a:solidFill>
              </a:rPr>
              <a:t>pracovní list:                  </a:t>
            </a:r>
          </a:p>
          <a:p>
            <a:pPr marL="0" indent="0">
              <a:buNone/>
            </a:pPr>
            <a:r>
              <a:rPr lang="cs-CZ" sz="2400" dirty="0"/>
              <a:t>Žáci si naučí využívat </a:t>
            </a:r>
            <a:r>
              <a:rPr lang="cs-CZ" sz="2400" dirty="0" smtClean="0"/>
              <a:t>poměr při </a:t>
            </a:r>
            <a:r>
              <a:rPr lang="cs-CZ" sz="2400" dirty="0"/>
              <a:t>aplikaci početních úkonů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čti </a:t>
            </a:r>
            <a:r>
              <a:rPr lang="cs-CZ" sz="2400" dirty="0" smtClean="0"/>
              <a:t>zápis poměru                                                       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 smtClean="0"/>
              <a:t>zapiš, </a:t>
            </a:r>
            <a:r>
              <a:rPr lang="cs-CZ" sz="2400" dirty="0" smtClean="0"/>
              <a:t>zda poměr zvětšuje nebo zmenšuje</a:t>
            </a:r>
          </a:p>
          <a:p>
            <a:pPr marL="0" indent="0">
              <a:buNone/>
            </a:pPr>
            <a:r>
              <a:rPr lang="cs-CZ" sz="2400" dirty="0" smtClean="0"/>
              <a:t>- zkrať poměr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Procvičování </a:t>
            </a:r>
            <a:r>
              <a:rPr lang="cs-CZ" sz="2400" b="1" dirty="0"/>
              <a:t>se všemi žáky</a:t>
            </a:r>
            <a:r>
              <a:rPr lang="cs-CZ" sz="2400" dirty="0"/>
              <a:t>:</a:t>
            </a:r>
          </a:p>
          <a:p>
            <a:pPr marL="0" indent="0">
              <a:buNone/>
            </a:pPr>
            <a:r>
              <a:rPr lang="cs-CZ" sz="2400" b="1" dirty="0"/>
              <a:t>Ukázková práce: </a:t>
            </a:r>
            <a:r>
              <a:rPr lang="cs-CZ" sz="2400" dirty="0" smtClean="0"/>
              <a:t>   Žáci čtou zapsané  poměry 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000" dirty="0"/>
              <a:t>6:3 </a:t>
            </a:r>
            <a:r>
              <a:rPr lang="cs-CZ" sz="2000" dirty="0" smtClean="0"/>
              <a:t>          55:25          20:10</a:t>
            </a:r>
            <a:r>
              <a:rPr lang="cs-CZ" sz="2000" dirty="0"/>
              <a:t>: </a:t>
            </a:r>
            <a:r>
              <a:rPr lang="cs-CZ" sz="2000" dirty="0" smtClean="0"/>
              <a:t>40            36:24:12</a:t>
            </a:r>
            <a:endParaRPr lang="cs-CZ" sz="20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Žáci </a:t>
            </a:r>
            <a:r>
              <a:rPr lang="cs-CZ" sz="2400" dirty="0" smtClean="0"/>
              <a:t>zjistí, zda </a:t>
            </a:r>
            <a:r>
              <a:rPr lang="cs-CZ" sz="2400" dirty="0" smtClean="0"/>
              <a:t>poměr zvětšuje nebo zmenšuje</a:t>
            </a:r>
          </a:p>
          <a:p>
            <a:pPr marL="0" indent="0">
              <a:buNone/>
            </a:pPr>
            <a:r>
              <a:rPr lang="cs-CZ" sz="2400" dirty="0"/>
              <a:t>6:3           55:25</a:t>
            </a:r>
            <a:endParaRPr lang="cs-CZ" sz="2400" dirty="0" smtClean="0"/>
          </a:p>
          <a:p>
            <a:pPr marL="0" indent="0">
              <a:buNone/>
            </a:pPr>
            <a:r>
              <a:rPr lang="cs-CZ" sz="2600" dirty="0" smtClean="0"/>
              <a:t>Žáci zkrátí poměr na základní tvar  : počítej s ním jako se……………</a:t>
            </a:r>
          </a:p>
          <a:p>
            <a:pPr marL="0" indent="0">
              <a:buNone/>
            </a:pPr>
            <a:r>
              <a:rPr lang="cs-CZ" sz="2600" dirty="0" smtClean="0"/>
              <a:t> 6:3   55:25</a:t>
            </a:r>
          </a:p>
        </p:txBody>
      </p:sp>
      <p:pic>
        <p:nvPicPr>
          <p:cNvPr id="4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2398465"/>
            <a:ext cx="1537029" cy="125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262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41  </a:t>
            </a:r>
            <a:r>
              <a:rPr lang="cs-CZ" sz="2800" dirty="0" smtClean="0"/>
              <a:t>Procvičovací </a:t>
            </a:r>
            <a:r>
              <a:rPr lang="cs-CZ" sz="2800" dirty="0"/>
              <a:t>pracovní list </a:t>
            </a:r>
            <a:br>
              <a:rPr lang="cs-CZ" sz="2800" dirty="0"/>
            </a:br>
            <a:r>
              <a:rPr lang="cs-CZ" sz="2800" b="1" dirty="0"/>
              <a:t> </a:t>
            </a:r>
            <a:r>
              <a:rPr lang="cs-CZ" sz="2800" b="1" dirty="0">
                <a:solidFill>
                  <a:srgbClr val="00B050"/>
                </a:solidFill>
              </a:rPr>
              <a:t>Samostatná práce žáků 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7797552" cy="387789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Nyní pracují žáci samostatně : </a:t>
            </a:r>
          </a:p>
          <a:p>
            <a:pPr marL="0" indent="0">
              <a:buNone/>
            </a:pPr>
            <a:r>
              <a:rPr lang="cs-CZ" sz="2400" b="1" dirty="0"/>
              <a:t> Samostatná práce žáků </a:t>
            </a:r>
            <a:r>
              <a:rPr lang="cs-CZ" sz="2400" dirty="0" smtClean="0"/>
              <a:t>: </a:t>
            </a:r>
            <a:r>
              <a:rPr lang="cs-CZ" sz="2400" dirty="0"/>
              <a:t>Znalosti </a:t>
            </a:r>
            <a:r>
              <a:rPr lang="cs-CZ" sz="2400" dirty="0" smtClean="0"/>
              <a:t>využij samostatně  </a:t>
            </a:r>
            <a:r>
              <a:rPr lang="cs-CZ" sz="2400" dirty="0"/>
              <a:t>nyní prakticky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Zjisti, zda  </a:t>
            </a:r>
            <a:r>
              <a:rPr lang="cs-CZ" sz="2400" dirty="0" smtClean="0"/>
              <a:t>dané  poměry  2:3  16: 5  zvětšují nebo zmenšují</a:t>
            </a:r>
          </a:p>
          <a:p>
            <a:pPr marL="0" indent="0">
              <a:buNone/>
            </a:pPr>
            <a:r>
              <a:rPr lang="cs-CZ" sz="2400" dirty="0" smtClean="0"/>
              <a:t>2.     Zkrať poměr na základní tvar:</a:t>
            </a:r>
          </a:p>
          <a:p>
            <a:pPr marL="0" indent="0">
              <a:buNone/>
            </a:pPr>
            <a:r>
              <a:rPr lang="cs-CZ" sz="2400" dirty="0" smtClean="0"/>
              <a:t>            8:4                    55:65              22 : 33 : 66           48:36 : 12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4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032889"/>
            <a:ext cx="1440863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497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41</a:t>
            </a:r>
            <a:r>
              <a:rPr lang="cs-CZ" sz="2400" dirty="0" smtClean="0"/>
              <a:t>Provičovací </a:t>
            </a:r>
            <a:r>
              <a:rPr lang="cs-CZ" sz="2400" dirty="0"/>
              <a:t>pracovní </a:t>
            </a:r>
            <a:r>
              <a:rPr lang="cs-CZ" sz="2400" dirty="0" smtClean="0"/>
              <a:t>list</a:t>
            </a:r>
            <a:br>
              <a:rPr lang="cs-CZ" sz="2400" dirty="0" smtClean="0"/>
            </a:br>
            <a:r>
              <a:rPr lang="cs-CZ" sz="2400" smtClean="0"/>
              <a:t> </a:t>
            </a:r>
            <a:r>
              <a:rPr lang="cs-CZ" sz="2400" smtClean="0">
                <a:solidFill>
                  <a:srgbClr val="FF0000"/>
                </a:solidFill>
              </a:rPr>
              <a:t>ŘEŠENÍ POMĚR </a:t>
            </a:r>
            <a:r>
              <a:rPr lang="cs-CZ" sz="2400" dirty="0">
                <a:solidFill>
                  <a:srgbClr val="FF0000"/>
                </a:solidFill>
              </a:rPr>
              <a:t>ÚVOD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1.Zjisti, zda  </a:t>
                </a:r>
                <a:r>
                  <a:rPr lang="cs-CZ" sz="2400" dirty="0"/>
                  <a:t>dané  poměry  2:3 </a:t>
                </a:r>
                <a:r>
                  <a:rPr lang="cs-CZ" sz="2400" dirty="0" smtClean="0"/>
                  <a:t>   </a:t>
                </a:r>
                <a:r>
                  <a:rPr lang="cs-CZ" sz="2400" dirty="0"/>
                  <a:t>16: 5  zvětšují nebo </a:t>
                </a:r>
                <a:r>
                  <a:rPr lang="cs-CZ" sz="2400" dirty="0" smtClean="0"/>
                  <a:t>zmenšují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2:3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 1 zmenšuje    </a:t>
                </a:r>
                <a:r>
                  <a:rPr lang="cs-CZ" sz="2400" dirty="0" smtClean="0"/>
                  <a:t>16:5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1 zvětšuje</a:t>
                </a: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2</a:t>
                </a:r>
                <a:r>
                  <a:rPr lang="cs-CZ" sz="2400" dirty="0"/>
                  <a:t>.     Zkrať poměr na základní tvar:</a:t>
                </a:r>
              </a:p>
              <a:p>
                <a:pPr marL="0" indent="0">
                  <a:buNone/>
                </a:pPr>
                <a:r>
                  <a:rPr lang="cs-CZ" sz="2400" dirty="0"/>
                  <a:t>            8:4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=</a:t>
                </a:r>
                <a:r>
                  <a:rPr lang="cs-CZ" sz="2400" dirty="0" smtClean="0"/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2:1</a:t>
                </a:r>
                <a:r>
                  <a:rPr lang="cs-CZ" sz="2400" dirty="0" smtClean="0"/>
                  <a:t>         </a:t>
                </a:r>
                <a:r>
                  <a:rPr lang="cs-CZ" sz="2400" dirty="0"/>
                  <a:t>55:65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= 11:13</a:t>
                </a:r>
                <a:r>
                  <a:rPr lang="cs-CZ" sz="2400" dirty="0" smtClean="0"/>
                  <a:t>          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</a:t>
                </a:r>
                <a:r>
                  <a:rPr lang="cs-CZ" sz="2400" dirty="0"/>
                  <a:t>22 : 33 : 66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= 2:3:6</a:t>
                </a:r>
                <a:r>
                  <a:rPr lang="cs-CZ" sz="2400" dirty="0" smtClean="0"/>
                  <a:t>         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</a:t>
                </a:r>
                <a:r>
                  <a:rPr lang="cs-CZ" sz="2400" dirty="0"/>
                  <a:t>48:36 : </a:t>
                </a:r>
                <a:r>
                  <a:rPr lang="cs-CZ" sz="2400" dirty="0" smtClean="0"/>
                  <a:t>12 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= 4:3:1</a:t>
                </a:r>
                <a:endParaRPr lang="cs-CZ" sz="2400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482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mtClean="0"/>
              <a:t>Seznam zdrojů</a:t>
            </a: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 dirty="0" smtClean="0"/>
              <a:t>Obrázky a kliparty:</a:t>
            </a:r>
          </a:p>
          <a:p>
            <a:pPr marL="0" indent="0">
              <a:buNone/>
            </a:pP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248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260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41  Procvičovací pracovní list  POMĚR ÚVOD</vt:lpstr>
      <vt:lpstr>41  Procvičovací pracovní list   Samostatná práce žáků </vt:lpstr>
      <vt:lpstr>41Provičovací pracovní list  ŘEŠENÍ POMĚR ÚVOD</vt:lpstr>
      <vt:lpstr>Seznam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25</cp:revision>
  <dcterms:created xsi:type="dcterms:W3CDTF">2012-08-09T18:34:19Z</dcterms:created>
  <dcterms:modified xsi:type="dcterms:W3CDTF">2013-04-30T05:33:20Z</dcterms:modified>
</cp:coreProperties>
</file>