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5" r:id="rId3"/>
    <p:sldId id="257" r:id="rId4"/>
    <p:sldId id="258" r:id="rId5"/>
    <p:sldId id="264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 smtClean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PŘEDMĚT: Matematika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TÉMA: Zlomek – převod na desetinné číslo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DATUM VYTVOŘENÍ:4.10.2012</a:t>
            </a:r>
          </a:p>
          <a:p>
            <a:pPr marL="0" lvl="0" indent="0">
              <a:buNone/>
            </a:pP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VY_32_INOVACE_54_IŠ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29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převodů zlomků na desetinná čísla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</a:t>
            </a:r>
            <a:r>
              <a:rPr lang="cs-CZ" dirty="0" smtClean="0"/>
              <a:t>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zlomek, desetinný zlomek,  </a:t>
            </a:r>
            <a:r>
              <a:rPr lang="cs-CZ" dirty="0"/>
              <a:t>desetinné </a:t>
            </a:r>
            <a:r>
              <a:rPr lang="cs-CZ" dirty="0" smtClean="0"/>
              <a:t>číslo</a:t>
            </a:r>
          </a:p>
          <a:p>
            <a:pPr marL="0" indent="0">
              <a:buNone/>
            </a:pPr>
            <a:r>
              <a:rPr lang="cs-CZ" dirty="0" smtClean="0"/>
              <a:t>f</a:t>
            </a:r>
            <a:r>
              <a:rPr lang="cs-CZ" b="1" dirty="0" smtClean="0"/>
              <a:t>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74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54</a:t>
            </a:r>
            <a:r>
              <a:rPr lang="cs-CZ" sz="3200" dirty="0"/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>
                <a:solidFill>
                  <a:srgbClr val="00B050"/>
                </a:solidFill>
              </a:rPr>
              <a:t>pracovní </a:t>
            </a:r>
            <a:r>
              <a:rPr lang="cs-CZ" sz="3200" dirty="0" smtClean="0">
                <a:solidFill>
                  <a:srgbClr val="00B050"/>
                </a:solidFill>
              </a:rPr>
              <a:t>list</a:t>
            </a:r>
            <a:br>
              <a:rPr lang="cs-CZ" sz="3200" dirty="0" smtClean="0">
                <a:solidFill>
                  <a:srgbClr val="00B050"/>
                </a:solidFill>
              </a:rPr>
            </a:br>
            <a:r>
              <a:rPr lang="cs-CZ" sz="3200" b="1" dirty="0" smtClean="0"/>
              <a:t> Převod obecného zlomku na des. číslo 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sz="2400" b="1" dirty="0" smtClean="0"/>
                  <a:t>Jak lze ostatní zlomky převést na desetinné číslo?</a:t>
                </a:r>
              </a:p>
              <a:p>
                <a:pPr marL="0" indent="0">
                  <a:buNone/>
                </a:pPr>
                <a:r>
                  <a:rPr lang="cs-CZ" sz="2600" dirty="0" smtClean="0">
                    <a:solidFill>
                      <a:srgbClr val="FF0000"/>
                    </a:solidFill>
                  </a:rPr>
                  <a:t>1. Buď </a:t>
                </a:r>
                <a:r>
                  <a:rPr lang="cs-CZ" sz="2600" b="1" dirty="0" smtClean="0">
                    <a:solidFill>
                      <a:srgbClr val="FF0000"/>
                    </a:solidFill>
                  </a:rPr>
                  <a:t>převedeme zlomek na des.  zlomek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a pak  na des. číslo</a:t>
                </a:r>
              </a:p>
              <a:p>
                <a:pPr marL="0" indent="0">
                  <a:buNone/>
                </a:pPr>
                <a:r>
                  <a:rPr lang="cs-CZ" dirty="0" smtClean="0"/>
                  <a:t>Příklad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sz="2600" dirty="0" smtClean="0"/>
                  <a:t>rozšíříme zlomek na jmenovatele10</a:t>
                </a:r>
              </a:p>
              <a:p>
                <a:pPr marL="0" indent="0">
                  <a:buNone/>
                </a:pPr>
                <a:r>
                  <a:rPr lang="cs-CZ" sz="2600" dirty="0"/>
                  <a:t> </a:t>
                </a:r>
                <a:r>
                  <a:rPr lang="cs-CZ" sz="2600" dirty="0" smtClean="0"/>
                  <a:t>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0,4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0,61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2.Nebo vydělíme čitatel, jmenovatelem </a:t>
                </a:r>
                <a:r>
                  <a:rPr lang="cs-CZ" sz="2400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 vydělíme </a:t>
                </a:r>
                <a:r>
                  <a:rPr lang="cs-CZ" sz="2400" dirty="0" smtClean="0"/>
                  <a:t>2,: 5 = 0,4                                        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                           20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                             0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                       </a:t>
                </a:r>
              </a:p>
              <a:p>
                <a:endParaRPr lang="cs-CZ" sz="2400" dirty="0" smtClean="0"/>
              </a:p>
              <a:p>
                <a:endParaRPr lang="cs-CZ" sz="2400" dirty="0"/>
              </a:p>
              <a:p>
                <a:endParaRPr 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6" descr="C:\Users\ZS SLOVAN\AppData\Local\Microsoft\Windows\Temporary Internet Files\Content.IE5\SWYL7UV4\MC900349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1880006" cy="15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023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54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00B050"/>
                </a:solidFill>
              </a:rPr>
              <a:t>Procvičovací pracovní list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b="1" dirty="0" smtClean="0">
                <a:solidFill>
                  <a:srgbClr val="00B050"/>
                </a:solidFill>
              </a:rPr>
              <a:t>Samostatná práce žáků </a:t>
            </a:r>
            <a:endParaRPr lang="cs-CZ" sz="2800" b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400" b="1" dirty="0">
                    <a:solidFill>
                      <a:srgbClr val="00B050"/>
                    </a:solidFill>
                  </a:rPr>
                  <a:t>Nyní pracují žáci samostatně</a:t>
                </a:r>
                <a:r>
                  <a:rPr lang="cs-CZ" b="1" dirty="0">
                    <a:solidFill>
                      <a:srgbClr val="00B050"/>
                    </a:solidFill>
                  </a:rPr>
                  <a:t> </a:t>
                </a:r>
                <a:endParaRPr lang="cs-CZ" b="1" dirty="0" smtClean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Převeď zlomky na desetinné číslo :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000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1  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208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1000</m:t>
                        </m:r>
                      </m:den>
                    </m:f>
                  </m:oMath>
                </a14:m>
                <a:r>
                  <a:rPr lang="cs-CZ" sz="2000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000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sz="2000" dirty="0"/>
              </a:p>
              <a:p>
                <a:pPr marL="0" indent="0">
                  <a:buNone/>
                </a:pPr>
                <a:r>
                  <a:rPr lang="cs-CZ" sz="2400" b="1" dirty="0" smtClean="0"/>
                  <a:t>1. Vyber des. zlomky snadné pro převod na desetinné číslo  vypiš je a převeď :</a:t>
                </a:r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400" b="1" dirty="0" smtClean="0"/>
                  <a:t>2. Vyber </a:t>
                </a:r>
                <a:r>
                  <a:rPr lang="cs-CZ" sz="2400" b="1" dirty="0"/>
                  <a:t>ostatní zlomky </a:t>
                </a:r>
                <a:r>
                  <a:rPr lang="cs-CZ" sz="2400" b="1" dirty="0" smtClean="0"/>
                  <a:t>pro jiný způsob převodu na des. </a:t>
                </a:r>
                <a:r>
                  <a:rPr lang="cs-CZ" sz="2400" b="1" dirty="0"/>
                  <a:t>číslo a </a:t>
                </a:r>
                <a:r>
                  <a:rPr lang="cs-CZ" sz="2400" b="1" dirty="0" smtClean="0"/>
                  <a:t>převeď </a:t>
                </a:r>
                <a:r>
                  <a:rPr lang="cs-CZ" sz="2400" b="1" dirty="0"/>
                  <a:t>:</a:t>
                </a:r>
                <a:endParaRPr lang="cs-CZ" sz="2400" b="1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r="-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C:\Users\ZS SLOVAN\AppData\Local\Microsoft\Windows\Temporary Internet Files\Content.IE5\FAP30LSZ\MP900400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28800"/>
            <a:ext cx="1721744" cy="129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5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54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00B050"/>
                </a:solidFill>
              </a:rPr>
              <a:t>Procvičovací pracovní list</a:t>
            </a:r>
            <a:br>
              <a:rPr lang="cs-CZ" sz="3200" dirty="0">
                <a:solidFill>
                  <a:srgbClr val="00B05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ŘEŠENÍ </a:t>
            </a:r>
            <a:r>
              <a:rPr lang="cs-CZ" sz="3200" b="1" dirty="0" smtClean="0">
                <a:solidFill>
                  <a:srgbClr val="00B050"/>
                </a:solidFill>
              </a:rPr>
              <a:t>Samostatná </a:t>
            </a:r>
            <a:r>
              <a:rPr lang="cs-CZ" sz="3200" b="1" dirty="0">
                <a:solidFill>
                  <a:srgbClr val="00B050"/>
                </a:solidFill>
              </a:rPr>
              <a:t>práce žáků 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dirty="0" smtClean="0">
                    <a:solidFill>
                      <a:srgbClr val="FF0000"/>
                    </a:solidFill>
                  </a:rPr>
                  <a:t>ŘEŠENÍ 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Převeď </a:t>
                </a:r>
                <a:r>
                  <a:rPr lang="cs-CZ" sz="2000" dirty="0"/>
                  <a:t>zlomky na desetinné číslo :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000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</m:t>
                        </m:r>
                        <m:r>
                          <a:rPr lang="cs-CZ" sz="2000" b="0" i="1" smtClean="0"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208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1000</m:t>
                        </m:r>
                      </m:den>
                    </m:f>
                  </m:oMath>
                </a14:m>
                <a:r>
                  <a:rPr lang="cs-CZ" sz="20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0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sz="2000" dirty="0"/>
              </a:p>
              <a:p>
                <a:pPr marL="0" indent="0">
                  <a:buNone/>
                </a:pPr>
                <a:r>
                  <a:rPr lang="cs-CZ" sz="2000" b="1" dirty="0"/>
                  <a:t>1</a:t>
                </a:r>
                <a:r>
                  <a:rPr lang="cs-CZ" sz="2000" b="1" dirty="0" smtClean="0"/>
                  <a:t>. Vyber </a:t>
                </a:r>
                <a:r>
                  <a:rPr lang="cs-CZ" sz="2000" b="1" dirty="0"/>
                  <a:t>des</a:t>
                </a:r>
                <a:r>
                  <a:rPr lang="cs-CZ" sz="2000" b="1" dirty="0" smtClean="0"/>
                  <a:t>. zlomky </a:t>
                </a:r>
                <a:r>
                  <a:rPr lang="cs-CZ" sz="2000" b="1" dirty="0"/>
                  <a:t>snadné pro převod na desetinné </a:t>
                </a:r>
                <a:r>
                  <a:rPr lang="cs-CZ" sz="2000" b="1" dirty="0" smtClean="0"/>
                  <a:t>číslo a </a:t>
                </a:r>
                <a:r>
                  <a:rPr lang="cs-CZ" sz="2000" b="1" dirty="0"/>
                  <a:t>vypiš </a:t>
                </a:r>
                <a:r>
                  <a:rPr lang="cs-CZ" sz="2000" b="1" dirty="0" smtClean="0"/>
                  <a:t>je</a:t>
                </a:r>
                <a:r>
                  <a:rPr lang="cs-CZ" sz="2000" b="1" dirty="0"/>
                  <a:t> a </a:t>
                </a:r>
                <a:r>
                  <a:rPr lang="cs-CZ" sz="2000" b="1" dirty="0" smtClean="0"/>
                  <a:t>převeď </a:t>
                </a:r>
                <a:endParaRPr lang="cs-CZ" sz="2000" b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000" dirty="0" smtClean="0"/>
                  <a:t>  =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0,8</a:t>
                </a:r>
                <a:r>
                  <a:rPr lang="cs-CZ" sz="20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208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=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2,08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</a:rPr>
                      <m:t>      </m:t>
                    </m:r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1000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 0,02</a:t>
                </a:r>
                <a:endParaRPr lang="cs-CZ" sz="2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1508" t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dirty="0">
                    <a:solidFill>
                      <a:srgbClr val="FF0000"/>
                    </a:solidFill>
                  </a:rPr>
                  <a:t>ŘEŠENÍ </a:t>
                </a:r>
                <a:endParaRPr lang="cs-CZ" sz="200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dirty="0" smtClean="0"/>
                  <a:t>2. Vyber ostatní zlomky pro jiný způsob převodu na des. číslo a převeď  :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/>
                  <a:t> = </a:t>
                </a:r>
                <a:r>
                  <a:rPr lang="cs-CZ" sz="2000" dirty="0">
                    <a:solidFill>
                      <a:srgbClr val="FF0000"/>
                    </a:solidFill>
                  </a:rPr>
                  <a:t>0,20</a:t>
                </a:r>
              </a:p>
              <a:p>
                <a:pPr marL="0" indent="0">
                  <a:buNone/>
                </a:pPr>
                <a:r>
                  <a:rPr lang="cs-CZ" sz="2000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>
                    <a:solidFill>
                      <a:srgbClr val="FF0000"/>
                    </a:solidFill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44</m:t>
                        </m:r>
                      </m:num>
                      <m:den>
                        <m:r>
                          <a:rPr lang="cs-CZ" sz="20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>
                    <a:solidFill>
                      <a:srgbClr val="FF0000"/>
                    </a:solidFill>
                  </a:rPr>
                  <a:t>= 0,44  </a:t>
                </a:r>
              </a:p>
              <a:p>
                <a:pPr marL="0" indent="0">
                  <a:buNone/>
                </a:pPr>
                <a:r>
                  <a:rPr lang="cs-CZ" sz="2000" dirty="0"/>
                  <a:t> </a:t>
                </a:r>
                <a:r>
                  <a:rPr lang="cs-CZ" sz="20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  <a:r>
                  <a:rPr lang="cs-CZ" sz="2000" dirty="0" smtClean="0">
                    <a:solidFill>
                      <a:srgbClr val="00B050"/>
                    </a:solidFill>
                  </a:rPr>
                  <a:t>= VÍME ZPAMĚTI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= 1</a:t>
                </a:r>
                <a:r>
                  <a:rPr lang="cs-CZ" sz="2000" dirty="0" smtClean="0">
                    <a:solidFill>
                      <a:srgbClr val="00B050"/>
                    </a:solidFill>
                  </a:rPr>
                  <a:t> ale lze i</a:t>
                </a:r>
                <a:endParaRPr lang="cs-CZ" sz="2000" dirty="0"/>
              </a:p>
              <a:p>
                <a:pPr marL="0" indent="0">
                  <a:buNone/>
                </a:pPr>
                <a:r>
                  <a:rPr lang="cs-CZ" sz="20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= 1</a:t>
                </a:r>
                <a:endParaRPr lang="cs-CZ" sz="20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500</m:t>
                        </m:r>
                      </m:num>
                      <m:den>
                        <m:r>
                          <a:rPr lang="cs-CZ" sz="2000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1000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=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0,500=0,5</a:t>
                </a:r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1662" t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7662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408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54  pracovní list  Převod obecného zlomku na des. číslo </vt:lpstr>
      <vt:lpstr>54 Procvičovací pracovní list Samostatná práce žáků </vt:lpstr>
      <vt:lpstr>54 Procvičovací pracovní list ŘEŠENÍ Samostatná práce žáků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24</cp:revision>
  <dcterms:created xsi:type="dcterms:W3CDTF">2012-12-27T16:21:49Z</dcterms:created>
  <dcterms:modified xsi:type="dcterms:W3CDTF">2013-04-30T06:18:26Z</dcterms:modified>
</cp:coreProperties>
</file>