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8" r:id="rId4"/>
    <p:sldId id="257" r:id="rId5"/>
    <p:sldId id="259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TÉMA: </a:t>
            </a:r>
            <a:r>
              <a:rPr lang="cs-CZ" sz="1400" dirty="0" smtClean="0">
                <a:solidFill>
                  <a:prstClr val="black"/>
                </a:solidFill>
              </a:rPr>
              <a:t> Zlomek – rozšiřování zlomků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VYTVOŘENÍ7.10. 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VY_32_INOVACE_55_IŠ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577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rozšiřování zlomků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</a:t>
            </a:r>
            <a:r>
              <a:rPr lang="cs-CZ" dirty="0" smtClean="0"/>
              <a:t>potřeby</a:t>
            </a:r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smtClean="0"/>
              <a:t>rozšiřování zlomků, </a:t>
            </a:r>
            <a:r>
              <a:rPr lang="cs-CZ" dirty="0" smtClean="0"/>
              <a:t>úprava čitatele a jmenovatele</a:t>
            </a:r>
          </a:p>
          <a:p>
            <a:pPr marL="0" indent="0">
              <a:buNone/>
            </a:pPr>
            <a:r>
              <a:rPr lang="cs-CZ" dirty="0" smtClean="0"/>
              <a:t>f</a:t>
            </a:r>
            <a:r>
              <a:rPr lang="cs-CZ" b="1" dirty="0" smtClean="0"/>
              <a:t>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974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55 pracovní list</a:t>
            </a:r>
            <a:br>
              <a:rPr lang="cs-CZ" dirty="0" smtClean="0"/>
            </a:br>
            <a:r>
              <a:rPr lang="cs-CZ" b="1" dirty="0" smtClean="0"/>
              <a:t>Rozšiřování </a:t>
            </a:r>
            <a:r>
              <a:rPr lang="cs-CZ" b="1" dirty="0"/>
              <a:t>zlomku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Rozšiřování zlomku znamená čitatele i jmenovatele vynásobit stejným číslem</a:t>
                </a:r>
              </a:p>
              <a:p>
                <a:pPr marL="0" indent="0">
                  <a:buNone/>
                </a:pPr>
                <a:r>
                  <a:rPr lang="cs-CZ" dirty="0" smtClean="0"/>
                  <a:t>Příklad: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rozšiř 3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pak dostaneme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2 .3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5.3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sz="3000" b="1" dirty="0">
                    <a:solidFill>
                      <a:srgbClr val="00B050"/>
                    </a:solidFill>
                  </a:rPr>
                  <a:t>Procvičování se všemi </a:t>
                </a:r>
                <a:r>
                  <a:rPr lang="cs-CZ" sz="3000" b="1" dirty="0" smtClean="0">
                    <a:solidFill>
                      <a:srgbClr val="00B050"/>
                    </a:solidFill>
                  </a:rPr>
                  <a:t>žáky    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 Příklad</a:t>
                </a:r>
                <a:r>
                  <a:rPr lang="cs-CZ" dirty="0"/>
                  <a:t>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rozšiř </a:t>
                </a:r>
                <a:r>
                  <a:rPr lang="cs-CZ" dirty="0" smtClean="0"/>
                  <a:t>8,10,12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704" t="-2695" r="-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5157192"/>
            <a:ext cx="1321005" cy="108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194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>55pracovní list</a:t>
            </a:r>
            <a:br>
              <a:rPr lang="cs-CZ" sz="3100" dirty="0" smtClean="0"/>
            </a:br>
            <a:r>
              <a:rPr lang="cs-CZ" b="1" dirty="0" smtClean="0"/>
              <a:t>Rozšiřování </a:t>
            </a:r>
            <a:r>
              <a:rPr lang="cs-CZ" b="1" dirty="0"/>
              <a:t>zlomku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Rozšiřování </a:t>
                </a:r>
                <a:r>
                  <a:rPr lang="cs-CZ" dirty="0">
                    <a:solidFill>
                      <a:srgbClr val="FF0000"/>
                    </a:solidFill>
                  </a:rPr>
                  <a:t>zlomku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na určeného jmenovatele 15</a:t>
                </a:r>
              </a:p>
              <a:p>
                <a:pPr marL="0" indent="0">
                  <a:buNone/>
                </a:pPr>
                <a:r>
                  <a:rPr lang="cs-CZ" sz="2800" b="1" dirty="0" smtClean="0"/>
                  <a:t>Příklad</a:t>
                </a:r>
                <a:r>
                  <a:rPr lang="cs-CZ" sz="2800" dirty="0" smtClean="0"/>
                  <a:t>: rozšiřováním </a:t>
                </a:r>
                <a:r>
                  <a:rPr lang="cs-CZ" sz="2800" dirty="0" smtClean="0"/>
                  <a:t>doplň </a:t>
                </a:r>
                <a:r>
                  <a:rPr lang="cs-CZ" sz="2800" dirty="0" smtClean="0"/>
                  <a:t>chybějící číslo: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dirty="0"/>
                  <a:t> =</a:t>
                </a:r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 zjisti jakým číslem se rozšířilo číslo 5 na 15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číslem 3,proto rozšíříme 3 i čitatele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2.3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5.3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rgbClr val="00B05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B050"/>
                    </a:solidFill>
                  </a:rPr>
                  <a:t>Procvičování </a:t>
                </a:r>
                <a:r>
                  <a:rPr lang="cs-CZ" b="1" dirty="0">
                    <a:solidFill>
                      <a:srgbClr val="00B050"/>
                    </a:solidFill>
                  </a:rPr>
                  <a:t>se všemi žáky </a:t>
                </a:r>
                <a:endParaRPr lang="cs-CZ" b="1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/>
                  <a:t>Příklad</a:t>
                </a:r>
                <a:r>
                  <a:rPr lang="cs-CZ" dirty="0" smtClean="0"/>
                  <a:t>: doplň </a:t>
                </a:r>
                <a:r>
                  <a:rPr lang="cs-CZ" dirty="0" smtClean="0"/>
                  <a:t>zlomek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dirty="0" smtClean="0"/>
                  <a:t>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4725144"/>
            <a:ext cx="1552193" cy="127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455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55pracovní list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00B050"/>
                </a:solidFill>
              </a:rPr>
              <a:t>samostatná práce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>
                    <a:solidFill>
                      <a:srgbClr val="00B050"/>
                    </a:solidFill>
                  </a:rPr>
                  <a:t>žáci pracují samostatně</a:t>
                </a:r>
              </a:p>
              <a:p>
                <a:r>
                  <a:rPr lang="cs-CZ" dirty="0" smtClean="0"/>
                  <a:t>Rozšiřování zlomku </a:t>
                </a:r>
                <a:r>
                  <a:rPr lang="cs-CZ" dirty="0"/>
                  <a:t> </a:t>
                </a:r>
                <a:r>
                  <a:rPr lang="cs-CZ" dirty="0" smtClean="0"/>
                  <a:t>-doplň -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podle zadaného čísla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39</m:t>
                        </m:r>
                      </m:den>
                    </m:f>
                  </m:oMath>
                </a14:m>
                <a:r>
                  <a:rPr lang="cs-CZ" dirty="0" smtClean="0"/>
                  <a:t>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endParaRPr lang="cs-CZ" dirty="0"/>
              </a:p>
              <a:p>
                <a:r>
                  <a:rPr lang="cs-CZ" dirty="0" smtClean="0"/>
                  <a:t>Zlomek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r>
                  <a:rPr lang="cs-CZ" dirty="0" smtClean="0"/>
                  <a:t> rozšiř : </a:t>
                </a:r>
                <a:r>
                  <a:rPr lang="cs-CZ" dirty="0" smtClean="0"/>
                  <a:t>5,9,11   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71038"/>
            <a:ext cx="1721744" cy="129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44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311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55 pracovní list Rozšiřování zlomku</vt:lpstr>
      <vt:lpstr>55pracovní list Rozšiřování zlomku</vt:lpstr>
      <vt:lpstr>55pracovní list samostatná práce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13</cp:revision>
  <dcterms:created xsi:type="dcterms:W3CDTF">2012-12-27T17:10:35Z</dcterms:created>
  <dcterms:modified xsi:type="dcterms:W3CDTF">2013-04-30T06:19:41Z</dcterms:modified>
</cp:coreProperties>
</file>