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6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TÉMA: Zlomky - krácení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VYTVOŘENÍ:22.10.2012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VY_32_INOVACE_56_IŠ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67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dělitelnosti při krácení zlomků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</a:t>
            </a:r>
            <a:r>
              <a:rPr lang="cs-CZ" dirty="0" smtClean="0"/>
              <a:t>potřeby</a:t>
            </a:r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zlomek, krácení, společný dělitel, základní </a:t>
            </a:r>
            <a:r>
              <a:rPr lang="cs-CZ" smtClean="0"/>
              <a:t>tvar zlomku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</a:t>
            </a:r>
            <a:r>
              <a:rPr lang="cs-CZ" dirty="0"/>
              <a:t> 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94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56 </a:t>
            </a:r>
            <a:r>
              <a:rPr lang="cs-CZ" dirty="0">
                <a:solidFill>
                  <a:srgbClr val="00B050"/>
                </a:solidFill>
              </a:rPr>
              <a:t>procvičovací</a:t>
            </a:r>
            <a:r>
              <a:rPr lang="cs-CZ" dirty="0"/>
              <a:t> </a:t>
            </a:r>
            <a:r>
              <a:rPr lang="cs-CZ" dirty="0">
                <a:solidFill>
                  <a:srgbClr val="00B050"/>
                </a:solidFill>
              </a:rPr>
              <a:t>pracovní list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/>
              <a:t>Krácení zlomků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Krátit zlomek </a:t>
                </a:r>
                <a:r>
                  <a:rPr lang="cs-CZ" dirty="0" smtClean="0"/>
                  <a:t>lze, </a:t>
                </a:r>
                <a:r>
                  <a:rPr lang="cs-CZ" dirty="0" smtClean="0"/>
                  <a:t>jsou-li čísla…..</a:t>
                </a:r>
              </a:p>
              <a:p>
                <a:r>
                  <a:rPr lang="cs-CZ" dirty="0"/>
                  <a:t>Krátit zlomek </a:t>
                </a:r>
                <a:r>
                  <a:rPr lang="cs-CZ" dirty="0" smtClean="0"/>
                  <a:t>nelze,…….</a:t>
                </a:r>
              </a:p>
              <a:p>
                <a:r>
                  <a:rPr lang="cs-CZ" dirty="0" smtClean="0"/>
                  <a:t>Konečný tvar krácení nazýváme……..</a:t>
                </a:r>
              </a:p>
              <a:p>
                <a:r>
                  <a:rPr lang="cs-CZ" dirty="0" smtClean="0"/>
                  <a:t>Využíváme učivo 6</a:t>
                </a:r>
                <a:r>
                  <a:rPr lang="cs-CZ" dirty="0" smtClean="0"/>
                  <a:t>. ročníku </a:t>
                </a:r>
                <a:r>
                  <a:rPr lang="cs-CZ" dirty="0" smtClean="0"/>
                  <a:t>a to……</a:t>
                </a:r>
              </a:p>
              <a:p>
                <a:r>
                  <a:rPr lang="cs-CZ" dirty="0" smtClean="0"/>
                  <a:t>Příklad : zkrať zlomky na základní tvar: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105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125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71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48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144</m:t>
                        </m:r>
                      </m:den>
                    </m:f>
                  </m:oMath>
                </a14:m>
                <a:r>
                  <a:rPr lang="cs-CZ" dirty="0" smtClean="0"/>
                  <a:t>  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40768"/>
            <a:ext cx="1721744" cy="129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576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56 </a:t>
            </a:r>
            <a:r>
              <a:rPr lang="cs-CZ" dirty="0" smtClean="0">
                <a:solidFill>
                  <a:srgbClr val="00B050"/>
                </a:solidFill>
              </a:rPr>
              <a:t>procvičovací</a:t>
            </a:r>
            <a:r>
              <a:rPr lang="cs-CZ" dirty="0" smtClean="0"/>
              <a:t> </a:t>
            </a:r>
            <a:r>
              <a:rPr lang="cs-CZ" dirty="0">
                <a:solidFill>
                  <a:srgbClr val="00B050"/>
                </a:solidFill>
              </a:rPr>
              <a:t>pracovní list </a:t>
            </a:r>
            <a:br>
              <a:rPr lang="cs-CZ" dirty="0">
                <a:solidFill>
                  <a:srgbClr val="00B050"/>
                </a:solidFill>
              </a:rPr>
            </a:br>
            <a:r>
              <a:rPr lang="cs-CZ" dirty="0" smtClean="0"/>
              <a:t>Porovnej zlomky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Jak porovnat zlomky když mají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doplň  </a:t>
                </a:r>
                <a:r>
                  <a:rPr lang="cs-CZ" dirty="0" smtClean="0"/>
                  <a:t>stejného ……………..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B050"/>
                    </a:solidFill>
                  </a:rPr>
                  <a:t>Vypočítej </a:t>
                </a:r>
                <a:r>
                  <a:rPr lang="cs-CZ" dirty="0" smtClean="0"/>
                  <a:t>příklad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200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119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/>
                  <a:t>         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3017" t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Jak porovnat zlomky když mají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doplň </a:t>
                </a:r>
                <a:r>
                  <a:rPr lang="cs-CZ" dirty="0">
                    <a:solidFill>
                      <a:srgbClr val="00B050"/>
                    </a:solidFill>
                  </a:rPr>
                  <a:t>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  </a:t>
                </a:r>
                <a:r>
                  <a:rPr lang="cs-CZ" dirty="0" smtClean="0"/>
                  <a:t>různého </a:t>
                </a:r>
                <a:r>
                  <a:rPr lang="cs-CZ" dirty="0"/>
                  <a:t>……………..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00B050"/>
                    </a:solidFill>
                  </a:rPr>
                  <a:t>Vypočítej </a:t>
                </a:r>
                <a:r>
                  <a:rPr lang="cs-CZ" dirty="0"/>
                  <a:t>p</a:t>
                </a:r>
                <a:r>
                  <a:rPr lang="cs-CZ" dirty="0" smtClean="0"/>
                  <a:t>říklad</a:t>
                </a: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 smtClean="0"/>
                  <a:t>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3172" t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01208"/>
            <a:ext cx="1073672" cy="804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88415"/>
            <a:ext cx="1224136" cy="91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9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56 procvičovací pracovní list 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ŘEŠENÍ - </a:t>
            </a:r>
            <a:r>
              <a:rPr lang="cs-CZ" dirty="0" smtClean="0"/>
              <a:t>Porovnej </a:t>
            </a:r>
            <a:r>
              <a:rPr lang="cs-CZ" dirty="0"/>
              <a:t>zlomky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Jak porovnat zlomky když mají </a:t>
                </a:r>
                <a:r>
                  <a:rPr lang="cs-CZ" dirty="0">
                    <a:solidFill>
                      <a:srgbClr val="FF0000"/>
                    </a:solidFill>
                  </a:rPr>
                  <a:t>doplň </a:t>
                </a:r>
                <a:r>
                  <a:rPr lang="cs-CZ" dirty="0">
                    <a:solidFill>
                      <a:srgbClr val="00B050"/>
                    </a:solidFill>
                  </a:rPr>
                  <a:t> </a:t>
                </a:r>
                <a:r>
                  <a:rPr lang="cs-CZ" dirty="0"/>
                  <a:t>stejného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JMENOVATELE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00B050"/>
                    </a:solidFill>
                  </a:rPr>
                  <a:t>Vypočítej </a:t>
                </a:r>
                <a:r>
                  <a:rPr lang="cs-CZ" dirty="0"/>
                  <a:t>příklad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&lt;5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200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119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/>
                  <a:t>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200</m:t>
                        </m:r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&gt;119</m:t>
                        </m:r>
                      </m:num>
                      <m:den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    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3017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Jak porovnat zlomky když mají </a:t>
                </a:r>
                <a:r>
                  <a:rPr lang="cs-CZ" dirty="0">
                    <a:solidFill>
                      <a:srgbClr val="FF0000"/>
                    </a:solidFill>
                  </a:rPr>
                  <a:t>doplň </a:t>
                </a:r>
                <a:r>
                  <a:rPr lang="cs-CZ" dirty="0">
                    <a:solidFill>
                      <a:srgbClr val="00B050"/>
                    </a:solidFill>
                  </a:rPr>
                  <a:t>   </a:t>
                </a:r>
                <a:r>
                  <a:rPr lang="cs-CZ" dirty="0"/>
                  <a:t>různého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JMENOVATELE 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00B050"/>
                    </a:solidFill>
                  </a:rPr>
                  <a:t>Vypočítej </a:t>
                </a:r>
                <a:r>
                  <a:rPr lang="cs-CZ" dirty="0"/>
                  <a:t>příklad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/>
                  <a:t>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20</m:t>
                        </m:r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&gt;10</m:t>
                        </m:r>
                      </m:num>
                      <m:den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 smtClean="0"/>
                  <a:t>     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/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16</m:t>
                        </m:r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&gt;9</m:t>
                        </m:r>
                      </m:num>
                      <m:den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3172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145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300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56 procvičovací pracovní list  Krácení zlomků</vt:lpstr>
      <vt:lpstr>56 procvičovací pracovní list  Porovnej zlomky</vt:lpstr>
      <vt:lpstr>56 procvičovací pracovní list  ŘEŠENÍ - Porovnej zlomky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20</cp:revision>
  <dcterms:created xsi:type="dcterms:W3CDTF">2012-10-07T14:41:32Z</dcterms:created>
  <dcterms:modified xsi:type="dcterms:W3CDTF">2013-04-30T06:20:43Z</dcterms:modified>
</cp:coreProperties>
</file>