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7" r:id="rId3"/>
    <p:sldId id="268" r:id="rId4"/>
    <p:sldId id="257" r:id="rId5"/>
    <p:sldId id="260" r:id="rId6"/>
    <p:sldId id="266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dirty="0"/>
              <a:t>projekt v rámci vzdělávacího programu</a:t>
            </a:r>
          </a:p>
          <a:p>
            <a:pPr marL="0" indent="0" algn="ctr">
              <a:buNone/>
            </a:pPr>
            <a:r>
              <a:rPr lang="cs-CZ" dirty="0"/>
              <a:t>VZDĚLÁNÍ PRO KONKURENCESCHOPNOST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ŠABLONA ČÍSLO: III/2</a:t>
            </a:r>
          </a:p>
          <a:p>
            <a:pPr marL="0" indent="0" algn="ctr">
              <a:buNone/>
            </a:pPr>
            <a:r>
              <a:rPr lang="cs-CZ" dirty="0"/>
              <a:t>NÁZEV:  INOVACE A ZKVALITNĚNÍ VÝUKY PROSTŘEDNICTVÍM ICT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PŘEDMĚT: P</a:t>
            </a:r>
            <a:r>
              <a:rPr lang="cs-CZ" dirty="0" smtClean="0"/>
              <a:t>racovní výchova</a:t>
            </a:r>
          </a:p>
          <a:p>
            <a:pPr marL="0" indent="0">
              <a:buNone/>
            </a:pPr>
            <a:r>
              <a:rPr lang="cs-CZ" dirty="0" smtClean="0"/>
              <a:t>ROČNÍK:6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TÉMA: Pěstitelství – kořenová zelenina</a:t>
            </a:r>
          </a:p>
          <a:p>
            <a:pPr marL="0" indent="0">
              <a:buNone/>
            </a:pPr>
            <a:r>
              <a:rPr lang="cs-CZ" dirty="0" smtClean="0"/>
              <a:t>AUTOR:Mgr.Iva Škvarlová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DATUM </a:t>
            </a:r>
            <a:r>
              <a:rPr lang="cs-CZ" dirty="0" smtClean="0"/>
              <a:t>VYTVOŘENÍ:12.01.2012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C00000"/>
                </a:solidFill>
              </a:rPr>
              <a:t>VY_32_INOVACE_27_IŠ</a:t>
            </a:r>
            <a:endParaRPr lang="cs-CZ" sz="4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512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ANOTACE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  </a:t>
            </a:r>
          </a:p>
          <a:p>
            <a:pPr marL="0" indent="0">
              <a:buNone/>
            </a:pPr>
            <a:r>
              <a:rPr lang="cs-CZ" dirty="0" smtClean="0"/>
              <a:t>a)</a:t>
            </a:r>
            <a:r>
              <a:rPr lang="cs-CZ" b="1" i="1" dirty="0" smtClean="0"/>
              <a:t>Cílová skupina</a:t>
            </a:r>
            <a:r>
              <a:rPr lang="cs-CZ" dirty="0" smtClean="0"/>
              <a:t>: Práce je určena pro žáky 6. ročníku</a:t>
            </a:r>
          </a:p>
          <a:p>
            <a:pPr marL="0" indent="0">
              <a:buNone/>
            </a:pPr>
            <a:r>
              <a:rPr lang="cs-CZ" dirty="0" smtClean="0"/>
              <a:t>b)</a:t>
            </a:r>
            <a:r>
              <a:rPr lang="cs-CZ" b="1" i="1" dirty="0" smtClean="0"/>
              <a:t>Téma:</a:t>
            </a:r>
            <a:r>
              <a:rPr lang="cs-CZ" i="1" dirty="0" smtClean="0"/>
              <a:t> </a:t>
            </a:r>
            <a:r>
              <a:rPr lang="cs-CZ" dirty="0" smtClean="0"/>
              <a:t>Kořenová zelenina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</a:t>
            </a:r>
            <a:r>
              <a:rPr lang="cs-CZ" b="1" i="1" dirty="0" smtClean="0"/>
              <a:t>Cíl</a:t>
            </a:r>
            <a:r>
              <a:rPr lang="cs-CZ" i="1" dirty="0" smtClean="0"/>
              <a:t>: </a:t>
            </a:r>
            <a:r>
              <a:rPr lang="cs-CZ" dirty="0" smtClean="0"/>
              <a:t>Seznámení s </a:t>
            </a:r>
            <a:r>
              <a:rPr lang="cs-CZ" dirty="0" smtClean="0"/>
              <a:t>pěstováním a využitím </a:t>
            </a:r>
            <a:r>
              <a:rPr lang="cs-CZ" dirty="0" smtClean="0"/>
              <a:t>kořenové zeleniny</a:t>
            </a:r>
          </a:p>
          <a:p>
            <a:pPr marL="0" indent="0">
              <a:buNone/>
            </a:pPr>
            <a:r>
              <a:rPr lang="cs-CZ" dirty="0" smtClean="0"/>
              <a:t>d)</a:t>
            </a:r>
            <a:r>
              <a:rPr lang="cs-CZ" b="1" i="1" dirty="0" smtClean="0"/>
              <a:t>Pomůcky</a:t>
            </a:r>
            <a:r>
              <a:rPr lang="cs-CZ" dirty="0" smtClean="0"/>
              <a:t>: </a:t>
            </a:r>
            <a:r>
              <a:rPr lang="cs-CZ" dirty="0" smtClean="0"/>
              <a:t>kvíz, </a:t>
            </a:r>
            <a:r>
              <a:rPr lang="cs-CZ" dirty="0" smtClean="0"/>
              <a:t>psací </a:t>
            </a:r>
            <a:r>
              <a:rPr lang="cs-CZ" dirty="0" smtClean="0"/>
              <a:t>potřeby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 smtClean="0"/>
              <a:t>slova</a:t>
            </a:r>
            <a:r>
              <a:rPr lang="cs-CZ" b="1" dirty="0" smtClean="0"/>
              <a:t>:</a:t>
            </a:r>
            <a:r>
              <a:rPr lang="cs-CZ" dirty="0" smtClean="0"/>
              <a:t> kořenová zelenina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f)</a:t>
            </a:r>
            <a:r>
              <a:rPr lang="cs-CZ" b="1" i="1" dirty="0" smtClean="0"/>
              <a:t>Pilotáž</a:t>
            </a:r>
            <a:r>
              <a:rPr lang="cs-CZ" b="1" dirty="0" smtClean="0"/>
              <a:t>:</a:t>
            </a:r>
            <a:r>
              <a:rPr lang="cs-CZ" dirty="0" smtClean="0"/>
              <a:t> Žáci si ověřili schopnost </a:t>
            </a:r>
            <a:r>
              <a:rPr lang="cs-CZ" dirty="0" smtClean="0"/>
              <a:t>rozlišovat jednotlivé druhy zeleniny a využívat je při vaření. </a:t>
            </a:r>
          </a:p>
          <a:p>
            <a:pPr marL="0" indent="0">
              <a:buNone/>
            </a:pPr>
            <a:r>
              <a:rPr lang="cs-CZ" dirty="0" smtClean="0"/>
              <a:t>Žáci </a:t>
            </a:r>
            <a:r>
              <a:rPr lang="cs-CZ" dirty="0" smtClean="0"/>
              <a:t>ocenili názornost nákresu a zápisu, příklady využití v pracovní výchově a na školním pozemku.</a:t>
            </a:r>
          </a:p>
          <a:p>
            <a:pPr marL="0" indent="0">
              <a:buNone/>
            </a:pPr>
            <a:r>
              <a:rPr lang="cs-CZ" dirty="0" smtClean="0"/>
              <a:t> </a:t>
            </a:r>
          </a:p>
          <a:p>
            <a:pPr marL="0" indent="0"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23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KOŘENOVÁ ZELENINA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VYBRANÉ DRUHY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MRKEV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PETRŽEL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ŘEDKVIČKA</a:t>
            </a:r>
            <a:endParaRPr lang="cs-CZ" dirty="0"/>
          </a:p>
        </p:txBody>
      </p:sp>
      <p:pic>
        <p:nvPicPr>
          <p:cNvPr id="4" name="Picture 4" descr="C:\Users\ZS SLOVAN\AppData\Local\Microsoft\Windows\Temporary Internet Files\Content.IE5\CB39LZ9S\MC9003586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20888"/>
            <a:ext cx="1080120" cy="142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ZS SLOVAN\AppData\Local\Microsoft\Windows\Temporary Internet Files\Content.IE5\FAVMG4TS\MC900214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099249"/>
            <a:ext cx="1224135" cy="1449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ZS SLOVAN\AppData\Local\Microsoft\Windows\Temporary Internet Files\Content.IE5\MZGZM3LA\MP9003879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725144"/>
            <a:ext cx="1728192" cy="123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996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8229600" cy="1143000"/>
          </a:xfrm>
        </p:spPr>
        <p:txBody>
          <a:bodyPr/>
          <a:lstStyle/>
          <a:p>
            <a:r>
              <a:rPr lang="cs-CZ" dirty="0" smtClean="0"/>
              <a:t>Mrkev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PĚSTOVÁNÍ </a:t>
            </a: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1. SETÍ OSIVA – PŘÍMÝ VÝSEV NA ZÁHON</a:t>
            </a:r>
          </a:p>
          <a:p>
            <a:pPr marL="0" indent="0">
              <a:buNone/>
            </a:pPr>
            <a:r>
              <a:rPr lang="cs-CZ" sz="2400" dirty="0" smtClean="0"/>
              <a:t>2. KLÍČENÍ ROSTLIN</a:t>
            </a:r>
          </a:p>
          <a:p>
            <a:pPr marL="0" indent="0">
              <a:buNone/>
            </a:pPr>
            <a:r>
              <a:rPr lang="cs-CZ" sz="2400" dirty="0" smtClean="0"/>
              <a:t>3. PŘETRHÁVÁNÍ = </a:t>
            </a:r>
            <a:r>
              <a:rPr lang="cs-CZ" sz="2400" b="1" dirty="0" smtClean="0"/>
              <a:t>JEDNOCENÍ ROSTLIN </a:t>
            </a:r>
            <a:r>
              <a:rPr lang="cs-CZ" sz="2400" dirty="0" smtClean="0"/>
              <a:t>NA VZDÁLENOST 2CM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4. </a:t>
            </a:r>
            <a:r>
              <a:rPr lang="cs-CZ" sz="2400" dirty="0" smtClean="0"/>
              <a:t>ZALÉVÁNÍ </a:t>
            </a:r>
            <a:r>
              <a:rPr lang="cs-CZ" sz="2400" dirty="0" smtClean="0"/>
              <a:t>A HNOJENÍ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5. SKLIZEŇ 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</a:t>
            </a:r>
            <a:r>
              <a:rPr lang="cs-CZ" sz="2400" dirty="0" smtClean="0"/>
              <a:t> </a:t>
            </a:r>
            <a:r>
              <a:rPr lang="cs-CZ" sz="2400" b="1" dirty="0" smtClean="0"/>
              <a:t>UŽITÍ </a:t>
            </a:r>
            <a:r>
              <a:rPr lang="cs-CZ" sz="2400" b="1" dirty="0" smtClean="0"/>
              <a:t>V KUCHYNI:</a:t>
            </a:r>
          </a:p>
          <a:p>
            <a:pPr marL="0" indent="0">
              <a:buNone/>
            </a:pPr>
            <a:r>
              <a:rPr lang="cs-CZ" sz="2400" b="1" dirty="0" smtClean="0"/>
              <a:t>                                               </a:t>
            </a:r>
            <a:r>
              <a:rPr lang="cs-CZ" sz="2400" dirty="0" smtClean="0"/>
              <a:t>polévky, saláty, oblohy 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pic>
        <p:nvPicPr>
          <p:cNvPr id="1027" name="Picture 3" descr="C:\Users\ZS SLOVAN\AppData\Local\Microsoft\Windows\Temporary Internet Files\Content.IE5\S9Z21VJL\MP9004007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77390"/>
            <a:ext cx="2599045" cy="17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CB39LZ9S\MC9003586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640"/>
            <a:ext cx="138165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ZS SLOVAN\AppData\Local\Microsoft\Windows\Temporary Internet Files\Content.IE5\MZGZM3LA\MP9004005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3056"/>
            <a:ext cx="1838044" cy="194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786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Petržel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PĚSTOVÁNÍ </a:t>
            </a:r>
            <a:endParaRPr lang="cs-CZ" dirty="0"/>
          </a:p>
          <a:p>
            <a:pPr marL="0" indent="0">
              <a:buNone/>
            </a:pPr>
            <a:r>
              <a:rPr lang="cs-CZ" sz="2600" dirty="0"/>
              <a:t>1. </a:t>
            </a:r>
            <a:r>
              <a:rPr lang="cs-CZ" sz="2400" dirty="0"/>
              <a:t>SETÍ </a:t>
            </a:r>
            <a:r>
              <a:rPr lang="cs-CZ" sz="2400" dirty="0" smtClean="0"/>
              <a:t>OSIVA - </a:t>
            </a:r>
            <a:r>
              <a:rPr lang="cs-CZ" sz="2400" dirty="0"/>
              <a:t>PŘÍMÝ VÝSEV NA ZÁHON</a:t>
            </a:r>
          </a:p>
          <a:p>
            <a:pPr marL="0" indent="0">
              <a:buNone/>
            </a:pPr>
            <a:r>
              <a:rPr lang="cs-CZ" sz="2400" dirty="0"/>
              <a:t>2. KLÍČENÍ ROSTLIN</a:t>
            </a:r>
          </a:p>
          <a:p>
            <a:pPr marL="0" indent="0">
              <a:buNone/>
            </a:pPr>
            <a:r>
              <a:rPr lang="cs-CZ" sz="2400" dirty="0"/>
              <a:t>3. PŘETRHÁVÁNÍ = </a:t>
            </a:r>
            <a:r>
              <a:rPr lang="cs-CZ" sz="2400" b="1" dirty="0"/>
              <a:t>JEDNOCENÍ ROSTLIN </a:t>
            </a:r>
            <a:r>
              <a:rPr lang="cs-CZ" sz="2400" dirty="0"/>
              <a:t>NA VZDÁLENOST 2CM</a:t>
            </a:r>
          </a:p>
          <a:p>
            <a:pPr marL="0" indent="0">
              <a:buNone/>
            </a:pPr>
            <a:r>
              <a:rPr lang="cs-CZ" sz="2400" dirty="0"/>
              <a:t>                                              4. </a:t>
            </a:r>
            <a:r>
              <a:rPr lang="cs-CZ" sz="2400" dirty="0" smtClean="0"/>
              <a:t>ZALÉVÁNÍ </a:t>
            </a:r>
            <a:r>
              <a:rPr lang="cs-CZ" sz="2400" dirty="0"/>
              <a:t>A HNOJENÍ</a:t>
            </a:r>
          </a:p>
          <a:p>
            <a:pPr marL="0" indent="0">
              <a:buNone/>
            </a:pPr>
            <a:r>
              <a:rPr lang="cs-CZ" sz="2400" dirty="0"/>
              <a:t>                                              5. SKLIZEŇ </a:t>
            </a:r>
            <a:endParaRPr lang="cs-CZ" sz="2400" dirty="0" smtClean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/>
              <a:t>                                               </a:t>
            </a:r>
            <a:r>
              <a:rPr lang="cs-CZ" sz="2600" b="1" dirty="0" smtClean="0"/>
              <a:t>UŽITÍ </a:t>
            </a:r>
            <a:r>
              <a:rPr lang="cs-CZ" sz="2600" b="1" dirty="0"/>
              <a:t>V KUCHYNI:</a:t>
            </a:r>
          </a:p>
          <a:p>
            <a:pPr marL="0" indent="0">
              <a:buNone/>
            </a:pPr>
            <a:r>
              <a:rPr lang="cs-CZ" sz="2600" b="1" dirty="0" smtClean="0"/>
              <a:t>                                               </a:t>
            </a:r>
            <a:r>
              <a:rPr lang="cs-CZ" sz="2600" dirty="0" smtClean="0"/>
              <a:t>polévky, saláty, oblohy</a:t>
            </a:r>
            <a:r>
              <a:rPr lang="cs-CZ" sz="2600" dirty="0" smtClean="0"/>
              <a:t>, omáčky</a:t>
            </a:r>
            <a:r>
              <a:rPr lang="cs-CZ" sz="2400" b="1" dirty="0" smtClean="0"/>
              <a:t> </a:t>
            </a:r>
            <a:endParaRPr lang="cs-CZ" sz="2400" b="1" dirty="0"/>
          </a:p>
          <a:p>
            <a:endParaRPr lang="cs-CZ" dirty="0"/>
          </a:p>
        </p:txBody>
      </p:sp>
      <p:pic>
        <p:nvPicPr>
          <p:cNvPr id="1026" name="Picture 2" descr="C:\Users\ZS SLOVAN\AppData\Local\Microsoft\Windows\Temporary Internet Files\Content.IE5\CB39LZ9S\MC900030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382" y="615747"/>
            <a:ext cx="1812341" cy="1878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FAVMG4TS\MC900214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33056"/>
            <a:ext cx="1863505" cy="220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13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ŘEDKVIČKY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PĚSTOVÁNÍ</a:t>
            </a:r>
            <a:endParaRPr lang="cs-CZ" dirty="0" smtClean="0"/>
          </a:p>
          <a:p>
            <a:pPr marL="0" indent="0">
              <a:buNone/>
            </a:pPr>
            <a:r>
              <a:rPr lang="cs-CZ" sz="2600" dirty="0" smtClean="0"/>
              <a:t>1. </a:t>
            </a:r>
            <a:r>
              <a:rPr lang="cs-CZ" sz="2600" dirty="0"/>
              <a:t>SETÍ OSIVA - PŘÍMÝ VÝSEV NA ZÁHON 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2. KLÍČENÍ ROSTLIN</a:t>
            </a:r>
          </a:p>
          <a:p>
            <a:pPr marL="0" indent="0">
              <a:buNone/>
            </a:pPr>
            <a:r>
              <a:rPr lang="cs-CZ" sz="2600" dirty="0" smtClean="0"/>
              <a:t>3</a:t>
            </a:r>
            <a:r>
              <a:rPr lang="cs-CZ" sz="2600" dirty="0" smtClean="0"/>
              <a:t>. PŘETRHÁVÁNÍ = </a:t>
            </a:r>
            <a:r>
              <a:rPr lang="cs-CZ" sz="2600" b="1" dirty="0" smtClean="0"/>
              <a:t>JEDNOCENÍ </a:t>
            </a:r>
            <a:r>
              <a:rPr lang="cs-CZ" sz="2600" b="1" dirty="0" smtClean="0"/>
              <a:t>ROSTLIN </a:t>
            </a:r>
            <a:r>
              <a:rPr lang="cs-CZ" sz="2600" dirty="0" smtClean="0"/>
              <a:t>NA</a:t>
            </a:r>
            <a:r>
              <a:rPr lang="cs-CZ" sz="2600" dirty="0"/>
              <a:t> </a:t>
            </a:r>
            <a:r>
              <a:rPr lang="cs-CZ" sz="2600" dirty="0" smtClean="0"/>
              <a:t>VZDÁLENOST </a:t>
            </a:r>
            <a:r>
              <a:rPr lang="cs-CZ" sz="2600" dirty="0"/>
              <a:t>2CM</a:t>
            </a:r>
          </a:p>
          <a:p>
            <a:pPr marL="0" indent="0">
              <a:buNone/>
            </a:pPr>
            <a:r>
              <a:rPr lang="cs-CZ" sz="2600" dirty="0"/>
              <a:t>                                              </a:t>
            </a:r>
            <a:r>
              <a:rPr lang="cs-CZ" sz="2600" dirty="0" smtClean="0"/>
              <a:t>	4</a:t>
            </a:r>
            <a:r>
              <a:rPr lang="cs-CZ" sz="2600" dirty="0"/>
              <a:t>. </a:t>
            </a:r>
            <a:r>
              <a:rPr lang="cs-CZ" sz="2600" dirty="0" smtClean="0"/>
              <a:t>ZALÉVÁNÍ </a:t>
            </a:r>
            <a:r>
              <a:rPr lang="cs-CZ" sz="2600" dirty="0" smtClean="0"/>
              <a:t>A </a:t>
            </a:r>
            <a:r>
              <a:rPr lang="cs-CZ" sz="2600" dirty="0"/>
              <a:t>HNOJENÍ</a:t>
            </a:r>
          </a:p>
          <a:p>
            <a:pPr marL="0" indent="0">
              <a:buNone/>
            </a:pPr>
            <a:r>
              <a:rPr lang="cs-CZ" sz="2600" dirty="0"/>
              <a:t>                                              </a:t>
            </a:r>
            <a:r>
              <a:rPr lang="cs-CZ" sz="2600" dirty="0" smtClean="0"/>
              <a:t>	5</a:t>
            </a:r>
            <a:r>
              <a:rPr lang="cs-CZ" sz="2600" dirty="0"/>
              <a:t>. SKLIZEŇ </a:t>
            </a:r>
            <a:endParaRPr lang="cs-CZ" sz="26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</a:t>
            </a:r>
            <a:r>
              <a:rPr lang="cs-CZ" b="1" dirty="0" smtClean="0"/>
              <a:t>UŽITÍ </a:t>
            </a:r>
            <a:r>
              <a:rPr lang="cs-CZ" b="1" dirty="0"/>
              <a:t>V KUCHYNI: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</a:t>
            </a:r>
            <a:r>
              <a:rPr lang="cs-CZ" dirty="0" smtClean="0"/>
              <a:t>saláty</a:t>
            </a:r>
            <a:r>
              <a:rPr lang="cs-CZ" dirty="0" smtClean="0"/>
              <a:t>, </a:t>
            </a:r>
            <a:r>
              <a:rPr lang="cs-CZ" dirty="0" smtClean="0"/>
              <a:t>oblohy</a:t>
            </a: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MZGZM3LA\MP9003879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9000"/>
            <a:ext cx="2850032" cy="203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MZGZM3LA\MP9004384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33056"/>
            <a:ext cx="224037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713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KVÍZ PRO ŽÁKY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JAKOU</a:t>
            </a:r>
            <a:r>
              <a:rPr lang="cs-CZ" dirty="0" smtClean="0"/>
              <a:t> BARVU MÁ </a:t>
            </a:r>
            <a:r>
              <a:rPr lang="cs-CZ" dirty="0" smtClean="0"/>
              <a:t>MRKEV?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KTERÁ</a:t>
            </a:r>
            <a:r>
              <a:rPr lang="cs-CZ" dirty="0" smtClean="0"/>
              <a:t> ČÁST </a:t>
            </a:r>
            <a:r>
              <a:rPr lang="cs-CZ" dirty="0" smtClean="0"/>
              <a:t>MRKVE </a:t>
            </a:r>
            <a:r>
              <a:rPr lang="cs-CZ" dirty="0" smtClean="0"/>
              <a:t>SE </a:t>
            </a:r>
            <a:r>
              <a:rPr lang="cs-CZ" dirty="0"/>
              <a:t>S</a:t>
            </a:r>
            <a:r>
              <a:rPr lang="cs-CZ" dirty="0" smtClean="0"/>
              <a:t>POTŘEBOVÁVÁ V </a:t>
            </a:r>
            <a:r>
              <a:rPr lang="cs-CZ" dirty="0" smtClean="0"/>
              <a:t>KUCHYNI?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UVEĎ</a:t>
            </a:r>
            <a:r>
              <a:rPr lang="cs-CZ" dirty="0" smtClean="0"/>
              <a:t> </a:t>
            </a:r>
            <a:r>
              <a:rPr lang="cs-CZ" dirty="0"/>
              <a:t>3 DRUHY </a:t>
            </a:r>
            <a:r>
              <a:rPr lang="cs-CZ" dirty="0" smtClean="0"/>
              <a:t>UŽITÍ MRKVE.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JAKOU</a:t>
            </a:r>
            <a:r>
              <a:rPr lang="cs-CZ" dirty="0" smtClean="0"/>
              <a:t> </a:t>
            </a:r>
            <a:r>
              <a:rPr lang="cs-CZ" dirty="0"/>
              <a:t>BARVU MÁ </a:t>
            </a:r>
            <a:r>
              <a:rPr lang="cs-CZ" dirty="0" smtClean="0"/>
              <a:t>PETRŽEL?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UVEĎ</a:t>
            </a:r>
            <a:r>
              <a:rPr lang="cs-CZ" dirty="0" smtClean="0"/>
              <a:t> UŽITÍ PETRŽELE.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UVEĎ</a:t>
            </a:r>
            <a:r>
              <a:rPr lang="cs-CZ" dirty="0" smtClean="0"/>
              <a:t> UŽITÍ ŘEDKVIČKY.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 descr="C:\Users\ZS SLOVAN\AppData\Local\Microsoft\Windows\Temporary Internet Files\Content.IE5\S9Z21VJL\MC9003473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448456"/>
            <a:ext cx="1524305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80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Seznam zdrojů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Seznam zdrojů</a:t>
            </a:r>
            <a:endParaRPr lang="cs-CZ" dirty="0"/>
          </a:p>
          <a:p>
            <a:r>
              <a:rPr lang="cs-CZ" dirty="0" smtClean="0"/>
              <a:t>Zdroj</a:t>
            </a:r>
            <a:r>
              <a:rPr lang="cs-CZ" dirty="0"/>
              <a:t>: vlastní tvorba autora</a:t>
            </a:r>
          </a:p>
          <a:p>
            <a:r>
              <a:rPr lang="cs-CZ" dirty="0"/>
              <a:t>Foto: vlastní fotoalbum autora</a:t>
            </a:r>
          </a:p>
          <a:p>
            <a:r>
              <a:rPr lang="en-US" dirty="0"/>
              <a:t>Dostupný z </a:t>
            </a:r>
            <a:r>
              <a:rPr lang="en-US" dirty="0" smtClean="0"/>
              <a:t>http</a:t>
            </a:r>
            <a:r>
              <a:rPr lang="en-US" dirty="0"/>
              <a:t>://office.microsoft.com/cs-cz/images</a:t>
            </a:r>
            <a:r>
              <a:rPr lang="en-US" dirty="0" smtClean="0"/>
              <a:t>/</a:t>
            </a:r>
            <a:r>
              <a:rPr lang="cs-CZ" dirty="0"/>
              <a:t> 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4595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232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KOŘENOVÁ ZELENINA</vt:lpstr>
      <vt:lpstr>Mrkev</vt:lpstr>
      <vt:lpstr>Petržel</vt:lpstr>
      <vt:lpstr>ŘEDKVIČKY</vt:lpstr>
      <vt:lpstr>KVÍZ PRO ŽÁKY</vt:lpstr>
      <vt:lpstr>Seznam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27</cp:revision>
  <dcterms:created xsi:type="dcterms:W3CDTF">2012-05-29T19:23:15Z</dcterms:created>
  <dcterms:modified xsi:type="dcterms:W3CDTF">2012-11-12T16:50:59Z</dcterms:modified>
</cp:coreProperties>
</file>