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8" r:id="rId3"/>
    <p:sldId id="269" r:id="rId4"/>
    <p:sldId id="258" r:id="rId5"/>
    <p:sldId id="259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dirty="0"/>
              <a:t>projekt v rámci vzdělávacího programu</a:t>
            </a:r>
          </a:p>
          <a:p>
            <a:pPr marL="0" indent="0" algn="ctr">
              <a:buNone/>
            </a:pPr>
            <a:r>
              <a:rPr lang="cs-CZ" dirty="0"/>
              <a:t>VZDĚLÁNÍ PRO KONKURENCESCHOPNOST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ŠABLONA ČÍSLO: III/2</a:t>
            </a:r>
          </a:p>
          <a:p>
            <a:pPr marL="0" indent="0" algn="ctr">
              <a:buNone/>
            </a:pPr>
            <a:r>
              <a:rPr lang="cs-CZ" dirty="0"/>
              <a:t>NÁZEV:  INOVACE A ZKVALITNĚNÍ VÝUKY PROSTŘEDNICTVÍM ICT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PŘEDMĚT: P</a:t>
            </a:r>
            <a:r>
              <a:rPr lang="cs-CZ" dirty="0" smtClean="0"/>
              <a:t>racovní výchova</a:t>
            </a:r>
          </a:p>
          <a:p>
            <a:pPr marL="0" indent="0">
              <a:buNone/>
            </a:pPr>
            <a:r>
              <a:rPr lang="cs-CZ" dirty="0" smtClean="0"/>
              <a:t>ROČNÍK:6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TÉMA: Pěstitelství – cibulová zelenina</a:t>
            </a:r>
          </a:p>
          <a:p>
            <a:pPr marL="0" indent="0">
              <a:buNone/>
            </a:pPr>
            <a:r>
              <a:rPr lang="cs-CZ" dirty="0" smtClean="0"/>
              <a:t>AUTOR:Mgr.Iva Škvarlová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DATUM </a:t>
            </a:r>
            <a:r>
              <a:rPr lang="cs-CZ" dirty="0" smtClean="0"/>
              <a:t>VYTVOŘENÍ:01.03.2012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VY_32_INOVACE_28_IŠ</a:t>
            </a:r>
            <a:endParaRPr lang="cs-CZ" sz="4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376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6.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</a:t>
            </a:r>
            <a:r>
              <a:rPr lang="cs-CZ" i="1" dirty="0"/>
              <a:t> </a:t>
            </a:r>
            <a:r>
              <a:rPr lang="cs-CZ" dirty="0" smtClean="0"/>
              <a:t>Cibulová zelenina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Seznámení s pěstováním a </a:t>
            </a:r>
            <a:r>
              <a:rPr lang="cs-CZ" dirty="0" smtClean="0"/>
              <a:t>využitím cibulové </a:t>
            </a:r>
            <a:r>
              <a:rPr lang="cs-CZ" dirty="0" smtClean="0"/>
              <a:t>zeleniny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 smtClean="0"/>
              <a:t>: kvíz, </a:t>
            </a:r>
            <a:r>
              <a:rPr lang="cs-CZ" dirty="0" smtClean="0"/>
              <a:t>psací potřeby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e)</a:t>
            </a:r>
            <a:r>
              <a:rPr lang="cs-CZ" b="1" i="1" dirty="0"/>
              <a:t>Klíčová 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cibulová zelenina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f)</a:t>
            </a:r>
            <a:r>
              <a:rPr lang="cs-CZ" b="1" i="1" dirty="0"/>
              <a:t>Pilotáž</a:t>
            </a:r>
            <a:r>
              <a:rPr lang="cs-CZ" b="1" dirty="0"/>
              <a:t>:</a:t>
            </a:r>
            <a:r>
              <a:rPr lang="cs-CZ" dirty="0"/>
              <a:t> Žáci si ověřili schopnost rozlišovat jednotlivé druhy zeleniny a využívat je při vaření. </a:t>
            </a:r>
          </a:p>
          <a:p>
            <a:pPr marL="0" indent="0">
              <a:buNone/>
            </a:pPr>
            <a:r>
              <a:rPr lang="cs-CZ" dirty="0"/>
              <a:t>Žáci ocenili názornost nákresu a zápisu, příklady využití v pracovní výchově a na školním pozemku.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19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CIBULOVÁ ZELENINA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VYBRANÉ DRUHY: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CIBULE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ČESNEK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PÓREK</a:t>
            </a:r>
            <a:endParaRPr lang="cs-CZ" dirty="0"/>
          </a:p>
        </p:txBody>
      </p:sp>
      <p:pic>
        <p:nvPicPr>
          <p:cNvPr id="4" name="Picture 2" descr="C:\Users\ZS SLOVAN\AppData\Local\Microsoft\Windows\Temporary Internet Files\Content.IE5\FAVMG4TS\MC900383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97099"/>
            <a:ext cx="1440160" cy="11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ZS SLOVAN\AppData\Local\Microsoft\Windows\Temporary Internet Files\Content.IE5\MZGZM3LA\MP90040251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55870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ZS SLOVAN\AppData\Local\Microsoft\Windows\Temporary Internet Files\Content.IE5\S9Z21VJL\MP9003878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93096"/>
            <a:ext cx="1449513" cy="203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6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CIBULOVÁ </a:t>
            </a:r>
            <a:r>
              <a:rPr lang="cs-CZ" dirty="0" smtClean="0"/>
              <a:t>ZELENINA - 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POZNEJ Z OBRÁZKU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Cibuli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Česnek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Pórek</a:t>
            </a:r>
          </a:p>
          <a:p>
            <a:pPr marL="0" indent="0">
              <a:buNone/>
            </a:pPr>
            <a:r>
              <a:rPr lang="cs-CZ" dirty="0" smtClean="0"/>
              <a:t>JAKOU BARVU MÁ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Cibule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Česnek</a:t>
            </a:r>
          </a:p>
          <a:p>
            <a:pPr marL="514350" indent="-514350">
              <a:buAutoNum type="alphaLcParenR"/>
            </a:pPr>
            <a:r>
              <a:rPr lang="cs-CZ" dirty="0" smtClean="0"/>
              <a:t>Pórek 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S9Z21VJL\MP900400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3213100" cy="406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82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Pěstování: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podzim sadíme stroužky česneku do připravené půdy </a:t>
            </a:r>
            <a:br>
              <a:rPr lang="cs-CZ" sz="2400" dirty="0" smtClean="0"/>
            </a:br>
            <a:r>
              <a:rPr lang="cs-CZ" sz="2400" dirty="0" smtClean="0"/>
              <a:t>v době od října do začátku listopadu.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Rostlina vyklíčí.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jaře roste zelená horní část rostliny, spodní část tvoří nové stroužky a vytvoří palici česneku.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začátku července uvadne horní část rostliny a uschne.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Vytáhneme rostliny z půdy a sušíme.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UŽITÍ V KUCHYNI:</a:t>
            </a:r>
          </a:p>
          <a:p>
            <a:pPr marL="0" indent="0">
              <a:buNone/>
            </a:pPr>
            <a:r>
              <a:rPr lang="cs-CZ" sz="2400" dirty="0" smtClean="0"/>
              <a:t>ČESNEKOVÁ POLÉVKA, POMAZÁNKY</a:t>
            </a:r>
            <a:endParaRPr lang="cs-CZ" sz="2000" dirty="0" smtClean="0"/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ZS SLOVAN\AppData\Local\Microsoft\Windows\Temporary Internet Files\Content.IE5\FAVMG4TS\MC900383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207" y="4797152"/>
            <a:ext cx="1440160" cy="11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ZS SLOVAN\AppData\Local\Microsoft\Windows\Temporary Internet Files\Content.IE5\S9Z21VJL\MP90043299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63"/>
          <a:stretch/>
        </p:blipFill>
        <p:spPr bwMode="auto">
          <a:xfrm>
            <a:off x="6797278" y="476672"/>
            <a:ext cx="136108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1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CIBULE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Pěstování: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jaře </a:t>
            </a:r>
            <a:r>
              <a:rPr lang="cs-CZ" sz="2400" dirty="0"/>
              <a:t>sadíme </a:t>
            </a:r>
            <a:r>
              <a:rPr lang="cs-CZ" sz="2400" dirty="0" smtClean="0"/>
              <a:t>cibuli sazečku do </a:t>
            </a:r>
            <a:r>
              <a:rPr lang="cs-CZ" sz="2400" dirty="0"/>
              <a:t>připravené </a:t>
            </a:r>
            <a:r>
              <a:rPr lang="cs-CZ" sz="2400" dirty="0" smtClean="0"/>
              <a:t>půdy.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Rostlina vyklíčí. 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Vyroste </a:t>
            </a:r>
            <a:r>
              <a:rPr lang="cs-CZ" sz="2400" dirty="0"/>
              <a:t>zelená horní část rostliny, spodní část </a:t>
            </a:r>
            <a:r>
              <a:rPr lang="cs-CZ" sz="2400" dirty="0" smtClean="0"/>
              <a:t>tvoří nové cibule.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</a:t>
            </a:r>
            <a:r>
              <a:rPr lang="cs-CZ" sz="2400" dirty="0"/>
              <a:t>začátku července uvadne horní část </a:t>
            </a:r>
            <a:r>
              <a:rPr lang="cs-CZ" sz="2400" dirty="0" smtClean="0"/>
              <a:t>rostliny</a:t>
            </a:r>
            <a:r>
              <a:rPr lang="cs-CZ" sz="2400" dirty="0"/>
              <a:t> </a:t>
            </a:r>
            <a:r>
              <a:rPr lang="cs-CZ" sz="2400" dirty="0" smtClean="0"/>
              <a:t>a uschne. 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Vytáhneme </a:t>
            </a:r>
            <a:r>
              <a:rPr lang="cs-CZ" sz="2400" dirty="0"/>
              <a:t>rostliny z půdy a </a:t>
            </a:r>
            <a:r>
              <a:rPr lang="cs-CZ" sz="2400" dirty="0" smtClean="0"/>
              <a:t>sušíme.</a:t>
            </a:r>
            <a:endParaRPr lang="cs-CZ" sz="2400" dirty="0"/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UŽITÍ V KUCHYNI</a:t>
            </a:r>
            <a:r>
              <a:rPr lang="cs-CZ" sz="2400" dirty="0"/>
              <a:t>:</a:t>
            </a:r>
          </a:p>
          <a:p>
            <a:pPr marL="0" indent="0">
              <a:buNone/>
            </a:pPr>
            <a:r>
              <a:rPr lang="cs-CZ" sz="2400" dirty="0" smtClean="0"/>
              <a:t> polévky, pomazánky, k masu, do salátu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5122" name="Picture 2" descr="C:\Users\ZS SLOVAN\AppData\Local\Microsoft\Windows\Temporary Internet Files\Content.IE5\MZGZM3LA\MP90040251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334" y="4279404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 SLOVAN\AppData\Local\Microsoft\Windows\Temporary Internet Files\Content.IE5\CB39LZ9S\MC9003915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861" y="260648"/>
            <a:ext cx="773582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21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PÓREK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80" y="1556792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Pěstování</a:t>
            </a:r>
            <a:r>
              <a:rPr lang="cs-CZ" sz="2400" dirty="0">
                <a:solidFill>
                  <a:srgbClr val="00B050"/>
                </a:solidFill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jaře sejeme osivo do skleníku, necháme vyklíčit, v květnu           rozsazujeme do připravené půdy na záhon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R</a:t>
            </a:r>
            <a:r>
              <a:rPr lang="cs-CZ" sz="2400" dirty="0" smtClean="0"/>
              <a:t>ostlina postupně roste jak nad zemí, tak pod zemí.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 podzim vyryjeme a používáme v kuchyni.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UŽITÍ </a:t>
            </a:r>
            <a:r>
              <a:rPr lang="cs-CZ" sz="2400" dirty="0">
                <a:solidFill>
                  <a:srgbClr val="FF0000"/>
                </a:solidFill>
              </a:rPr>
              <a:t>V KUCHYNI:</a:t>
            </a:r>
          </a:p>
          <a:p>
            <a:pPr marL="0" indent="0">
              <a:buNone/>
            </a:pPr>
            <a:r>
              <a:rPr lang="cs-CZ" sz="2400" dirty="0" smtClean="0"/>
              <a:t>pórková polévka, příloha jídla </a:t>
            </a:r>
            <a:endParaRPr lang="cs-CZ" sz="2400" dirty="0"/>
          </a:p>
        </p:txBody>
      </p:sp>
      <p:pic>
        <p:nvPicPr>
          <p:cNvPr id="4099" name="Picture 3" descr="C:\Users\ZS SLOVAN\AppData\Local\Microsoft\Windows\Temporary Internet Files\Content.IE5\S9Z21VJL\MP900387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87422"/>
            <a:ext cx="1881561" cy="2637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FAVMG4TS\MC9002506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598" y="188640"/>
            <a:ext cx="877608" cy="186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96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Seznam zdrojů</a:t>
            </a:r>
            <a:endParaRPr lang="cs-CZ" dirty="0"/>
          </a:p>
          <a:p>
            <a:r>
              <a:rPr lang="cs-CZ" dirty="0"/>
              <a:t>Zdroj: vlastní tvorba autora</a:t>
            </a:r>
          </a:p>
          <a:p>
            <a:r>
              <a:rPr lang="cs-CZ" dirty="0"/>
              <a:t>Foto: vlastní fotoalbum autora</a:t>
            </a:r>
          </a:p>
          <a:p>
            <a:r>
              <a:rPr lang="en-US"/>
              <a:t>Dostupný z http</a:t>
            </a:r>
            <a:r>
              <a:rPr lang="en-US" dirty="0"/>
              <a:t>://</a:t>
            </a:r>
            <a:r>
              <a:rPr lang="en-US"/>
              <a:t>office.microsoft.com/cs-cz/images</a:t>
            </a:r>
            <a:r>
              <a:rPr lang="en-US" smtClean="0"/>
              <a:t>/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88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216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CIBULOVÁ ZELENINA</vt:lpstr>
      <vt:lpstr>CIBULOVÁ ZELENINA - KVÍZ</vt:lpstr>
      <vt:lpstr>ČESNEK</vt:lpstr>
      <vt:lpstr>CIBULE</vt:lpstr>
      <vt:lpstr>PÓREK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22</cp:revision>
  <dcterms:created xsi:type="dcterms:W3CDTF">2012-06-03T17:09:38Z</dcterms:created>
  <dcterms:modified xsi:type="dcterms:W3CDTF">2012-11-12T17:23:00Z</dcterms:modified>
</cp:coreProperties>
</file>