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828D8D-3788-4120-B537-531CC7418F6C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AEEC308-AB37-4808-86E2-C94A438BA2CC}">
      <dgm:prSet phldrT="[Text]"/>
      <dgm:spPr/>
      <dgm:t>
        <a:bodyPr/>
        <a:lstStyle/>
        <a:p>
          <a:r>
            <a:rPr lang="cs-CZ" dirty="0" smtClean="0"/>
            <a:t>1.</a:t>
          </a:r>
          <a:endParaRPr lang="cs-CZ" dirty="0"/>
        </a:p>
      </dgm:t>
    </dgm:pt>
    <dgm:pt modelId="{A43B38A8-49F4-4BD1-9985-9E71D1E0DB4A}" type="parTrans" cxnId="{4A8B4B75-CA54-4D81-84D1-03344933CBB8}">
      <dgm:prSet/>
      <dgm:spPr/>
      <dgm:t>
        <a:bodyPr/>
        <a:lstStyle/>
        <a:p>
          <a:endParaRPr lang="cs-CZ"/>
        </a:p>
      </dgm:t>
    </dgm:pt>
    <dgm:pt modelId="{EC664A27-B50E-480B-823E-2BEE9051E0D5}" type="sibTrans" cxnId="{4A8B4B75-CA54-4D81-84D1-03344933CBB8}">
      <dgm:prSet/>
      <dgm:spPr/>
      <dgm:t>
        <a:bodyPr/>
        <a:lstStyle/>
        <a:p>
          <a:endParaRPr lang="cs-CZ"/>
        </a:p>
      </dgm:t>
    </dgm:pt>
    <dgm:pt modelId="{A23E3CF3-0B58-4C41-B45F-1EB679EEFA0E}">
      <dgm:prSet phldrT="[Text]"/>
      <dgm:spPr/>
      <dgm:t>
        <a:bodyPr/>
        <a:lstStyle/>
        <a:p>
          <a:r>
            <a:rPr lang="cs-CZ" dirty="0" smtClean="0"/>
            <a:t>základní tvar</a:t>
          </a:r>
          <a:endParaRPr lang="cs-CZ" dirty="0"/>
        </a:p>
      </dgm:t>
    </dgm:pt>
    <dgm:pt modelId="{F01861B8-DB0F-48CF-B2D8-C077FD7E3ED7}" type="parTrans" cxnId="{E74D1664-E7EA-46AF-944B-F2CFDE6A203C}">
      <dgm:prSet/>
      <dgm:spPr/>
      <dgm:t>
        <a:bodyPr/>
        <a:lstStyle/>
        <a:p>
          <a:endParaRPr lang="cs-CZ"/>
        </a:p>
      </dgm:t>
    </dgm:pt>
    <dgm:pt modelId="{EC904573-0568-4F81-8B91-4E056B68989E}" type="sibTrans" cxnId="{E74D1664-E7EA-46AF-944B-F2CFDE6A203C}">
      <dgm:prSet/>
      <dgm:spPr/>
      <dgm:t>
        <a:bodyPr/>
        <a:lstStyle/>
        <a:p>
          <a:endParaRPr lang="cs-CZ"/>
        </a:p>
      </dgm:t>
    </dgm:pt>
    <dgm:pt modelId="{6FDEA07C-D720-463D-9080-E234094DB9B4}">
      <dgm:prSet phldrT="[Text]"/>
      <dgm:spPr/>
      <dgm:t>
        <a:bodyPr/>
        <a:lstStyle/>
        <a:p>
          <a:r>
            <a:rPr lang="cs-CZ" dirty="0" smtClean="0"/>
            <a:t>2.</a:t>
          </a:r>
          <a:endParaRPr lang="cs-CZ" dirty="0"/>
        </a:p>
      </dgm:t>
    </dgm:pt>
    <dgm:pt modelId="{5B153830-CD51-4698-A4D1-3D248F8A5DA9}" type="parTrans" cxnId="{AC58C8DE-21EA-4E1A-8ED1-75E9CE9B746D}">
      <dgm:prSet/>
      <dgm:spPr/>
      <dgm:t>
        <a:bodyPr/>
        <a:lstStyle/>
        <a:p>
          <a:endParaRPr lang="cs-CZ"/>
        </a:p>
      </dgm:t>
    </dgm:pt>
    <dgm:pt modelId="{AFDA17F8-4795-49E7-A652-0D4B788D1E1D}" type="sibTrans" cxnId="{AC58C8DE-21EA-4E1A-8ED1-75E9CE9B746D}">
      <dgm:prSet/>
      <dgm:spPr/>
      <dgm:t>
        <a:bodyPr/>
        <a:lstStyle/>
        <a:p>
          <a:endParaRPr lang="cs-CZ"/>
        </a:p>
      </dgm:t>
    </dgm:pt>
    <dgm:pt modelId="{4B68F12A-247A-47E9-8FDE-B0A0A0389379}">
      <dgm:prSet phldrT="[Text]"/>
      <dgm:spPr/>
      <dgm:t>
        <a:bodyPr/>
        <a:lstStyle/>
        <a:p>
          <a:r>
            <a:rPr lang="cs-CZ" dirty="0" smtClean="0"/>
            <a:t>přípony </a:t>
          </a:r>
          <a:r>
            <a:rPr lang="cs-CZ" dirty="0" smtClean="0">
              <a:solidFill>
                <a:srgbClr val="00B050"/>
              </a:solidFill>
            </a:rPr>
            <a:t>-</a:t>
          </a:r>
          <a:r>
            <a:rPr lang="cs-CZ" dirty="0" err="1" smtClean="0">
              <a:solidFill>
                <a:srgbClr val="00B050"/>
              </a:solidFill>
            </a:rPr>
            <a:t>ejší</a:t>
          </a:r>
          <a:r>
            <a:rPr lang="cs-CZ" dirty="0" smtClean="0">
              <a:solidFill>
                <a:srgbClr val="00B050"/>
              </a:solidFill>
            </a:rPr>
            <a:t>/-</a:t>
          </a:r>
          <a:r>
            <a:rPr lang="cs-CZ" dirty="0" err="1" smtClean="0">
              <a:solidFill>
                <a:srgbClr val="00B050"/>
              </a:solidFill>
            </a:rPr>
            <a:t>ější</a:t>
          </a:r>
          <a:r>
            <a:rPr lang="cs-CZ" dirty="0" smtClean="0">
              <a:solidFill>
                <a:srgbClr val="00B050"/>
              </a:solidFill>
            </a:rPr>
            <a:t>     -</a:t>
          </a:r>
          <a:r>
            <a:rPr lang="cs-CZ" dirty="0" err="1" smtClean="0">
              <a:solidFill>
                <a:srgbClr val="00B050"/>
              </a:solidFill>
            </a:rPr>
            <a:t>ší</a:t>
          </a:r>
          <a:r>
            <a:rPr lang="cs-CZ" dirty="0" smtClean="0">
              <a:solidFill>
                <a:srgbClr val="00B050"/>
              </a:solidFill>
            </a:rPr>
            <a:t>    -í</a:t>
          </a:r>
          <a:endParaRPr lang="cs-CZ" dirty="0">
            <a:solidFill>
              <a:srgbClr val="00B050"/>
            </a:solidFill>
          </a:endParaRPr>
        </a:p>
      </dgm:t>
    </dgm:pt>
    <dgm:pt modelId="{579C18C5-B590-4463-8980-49C313DE791E}" type="parTrans" cxnId="{82A07C2B-4F37-45B0-8DEC-A84E7650BEF4}">
      <dgm:prSet/>
      <dgm:spPr/>
      <dgm:t>
        <a:bodyPr/>
        <a:lstStyle/>
        <a:p>
          <a:endParaRPr lang="cs-CZ"/>
        </a:p>
      </dgm:t>
    </dgm:pt>
    <dgm:pt modelId="{79CD55F4-D82A-4FC3-B51F-9EB5B5491D61}" type="sibTrans" cxnId="{82A07C2B-4F37-45B0-8DEC-A84E7650BEF4}">
      <dgm:prSet/>
      <dgm:spPr/>
      <dgm:t>
        <a:bodyPr/>
        <a:lstStyle/>
        <a:p>
          <a:endParaRPr lang="cs-CZ"/>
        </a:p>
      </dgm:t>
    </dgm:pt>
    <dgm:pt modelId="{9D130151-FC10-4370-8E23-F6AA3B65058D}">
      <dgm:prSet phldrT="[Text]"/>
      <dgm:spPr/>
      <dgm:t>
        <a:bodyPr/>
        <a:lstStyle/>
        <a:p>
          <a:r>
            <a:rPr lang="cs-CZ" dirty="0" smtClean="0"/>
            <a:t>3.</a:t>
          </a:r>
          <a:endParaRPr lang="cs-CZ" dirty="0"/>
        </a:p>
      </dgm:t>
    </dgm:pt>
    <dgm:pt modelId="{063EE43A-43B2-475F-90FE-CDE9C19046B5}" type="parTrans" cxnId="{1D1FB892-C555-42F7-B12B-F537D3A46B33}">
      <dgm:prSet/>
      <dgm:spPr/>
      <dgm:t>
        <a:bodyPr/>
        <a:lstStyle/>
        <a:p>
          <a:endParaRPr lang="cs-CZ"/>
        </a:p>
      </dgm:t>
    </dgm:pt>
    <dgm:pt modelId="{D18F2578-CC68-42EC-AF84-01F4EB131EA8}" type="sibTrans" cxnId="{1D1FB892-C555-42F7-B12B-F537D3A46B33}">
      <dgm:prSet/>
      <dgm:spPr/>
      <dgm:t>
        <a:bodyPr/>
        <a:lstStyle/>
        <a:p>
          <a:endParaRPr lang="cs-CZ"/>
        </a:p>
      </dgm:t>
    </dgm:pt>
    <dgm:pt modelId="{8BA21AF4-987E-447A-AFAA-2E740A17A453}">
      <dgm:prSet phldrT="[Text]"/>
      <dgm:spPr/>
      <dgm:t>
        <a:bodyPr/>
        <a:lstStyle/>
        <a:p>
          <a:r>
            <a:rPr lang="cs-CZ" dirty="0" smtClean="0"/>
            <a:t>předpona </a:t>
          </a:r>
          <a:r>
            <a:rPr lang="cs-CZ" dirty="0" err="1" smtClean="0">
              <a:solidFill>
                <a:srgbClr val="00B050"/>
              </a:solidFill>
            </a:rPr>
            <a:t>nej</a:t>
          </a:r>
          <a:r>
            <a:rPr lang="cs-CZ" dirty="0" smtClean="0">
              <a:solidFill>
                <a:srgbClr val="00B050"/>
              </a:solidFill>
            </a:rPr>
            <a:t>- + 2. stupeň</a:t>
          </a:r>
          <a:endParaRPr lang="cs-CZ" dirty="0">
            <a:solidFill>
              <a:srgbClr val="00B050"/>
            </a:solidFill>
          </a:endParaRPr>
        </a:p>
      </dgm:t>
    </dgm:pt>
    <dgm:pt modelId="{9BB6E1E6-B740-4835-A625-98E4B8AB274F}" type="parTrans" cxnId="{241FF929-F394-4A41-AF16-5CC3E5A6AEE4}">
      <dgm:prSet/>
      <dgm:spPr/>
      <dgm:t>
        <a:bodyPr/>
        <a:lstStyle/>
        <a:p>
          <a:endParaRPr lang="cs-CZ"/>
        </a:p>
      </dgm:t>
    </dgm:pt>
    <dgm:pt modelId="{CEC5110A-85A1-473D-9BA9-661FEA07ABE8}" type="sibTrans" cxnId="{241FF929-F394-4A41-AF16-5CC3E5A6AEE4}">
      <dgm:prSet/>
      <dgm:spPr/>
      <dgm:t>
        <a:bodyPr/>
        <a:lstStyle/>
        <a:p>
          <a:endParaRPr lang="cs-CZ"/>
        </a:p>
      </dgm:t>
    </dgm:pt>
    <dgm:pt modelId="{AEF23AD4-60C2-4566-ADAE-21F8F0D99C9F}" type="pres">
      <dgm:prSet presAssocID="{09828D8D-3788-4120-B537-531CC7418F6C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5C847C4-F482-4B73-B22C-52666148DDAC}" type="pres">
      <dgm:prSet presAssocID="{6AEEC308-AB37-4808-86E2-C94A438BA2CC}" presName="composite" presStyleCnt="0"/>
      <dgm:spPr/>
    </dgm:pt>
    <dgm:pt modelId="{41BAAE70-9C2A-4495-92FC-A766856F2A84}" type="pres">
      <dgm:prSet presAssocID="{6AEEC308-AB37-4808-86E2-C94A438BA2CC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6AB34B-A390-455B-93D3-F444B452E9FD}" type="pres">
      <dgm:prSet presAssocID="{6AEEC308-AB37-4808-86E2-C94A438BA2CC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152C02-17DB-4AB2-B534-C99D5DC33241}" type="pres">
      <dgm:prSet presAssocID="{EC664A27-B50E-480B-823E-2BEE9051E0D5}" presName="sp" presStyleCnt="0"/>
      <dgm:spPr/>
    </dgm:pt>
    <dgm:pt modelId="{F2DF085B-1532-447B-B2D0-6B12561DA450}" type="pres">
      <dgm:prSet presAssocID="{6FDEA07C-D720-463D-9080-E234094DB9B4}" presName="composite" presStyleCnt="0"/>
      <dgm:spPr/>
    </dgm:pt>
    <dgm:pt modelId="{FEFABDDF-43D6-4BD7-8C18-E10A2700A76E}" type="pres">
      <dgm:prSet presAssocID="{6FDEA07C-D720-463D-9080-E234094DB9B4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5DE2D2-8085-4499-99F4-1C07241AE332}" type="pres">
      <dgm:prSet presAssocID="{6FDEA07C-D720-463D-9080-E234094DB9B4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B42CEC-879D-4320-8FCC-F919766A5624}" type="pres">
      <dgm:prSet presAssocID="{AFDA17F8-4795-49E7-A652-0D4B788D1E1D}" presName="sp" presStyleCnt="0"/>
      <dgm:spPr/>
    </dgm:pt>
    <dgm:pt modelId="{A2F99922-52C7-4517-B40F-78EF5D950C70}" type="pres">
      <dgm:prSet presAssocID="{9D130151-FC10-4370-8E23-F6AA3B65058D}" presName="composite" presStyleCnt="0"/>
      <dgm:spPr/>
    </dgm:pt>
    <dgm:pt modelId="{D0735C02-42B2-4427-9A3F-EDEC78911882}" type="pres">
      <dgm:prSet presAssocID="{9D130151-FC10-4370-8E23-F6AA3B65058D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1A8A70-2724-405A-BF23-FF2CC995EA77}" type="pres">
      <dgm:prSet presAssocID="{9D130151-FC10-4370-8E23-F6AA3B65058D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D1FB892-C555-42F7-B12B-F537D3A46B33}" srcId="{09828D8D-3788-4120-B537-531CC7418F6C}" destId="{9D130151-FC10-4370-8E23-F6AA3B65058D}" srcOrd="2" destOrd="0" parTransId="{063EE43A-43B2-475F-90FE-CDE9C19046B5}" sibTransId="{D18F2578-CC68-42EC-AF84-01F4EB131EA8}"/>
    <dgm:cxn modelId="{5F74898F-93B3-4473-89AA-1A3C901CDDE4}" type="presOf" srcId="{6FDEA07C-D720-463D-9080-E234094DB9B4}" destId="{FEFABDDF-43D6-4BD7-8C18-E10A2700A76E}" srcOrd="0" destOrd="0" presId="urn:microsoft.com/office/officeart/2005/8/layout/chevron2"/>
    <dgm:cxn modelId="{544D4F3F-1214-4FFE-8797-82A4BC575618}" type="presOf" srcId="{9D130151-FC10-4370-8E23-F6AA3B65058D}" destId="{D0735C02-42B2-4427-9A3F-EDEC78911882}" srcOrd="0" destOrd="0" presId="urn:microsoft.com/office/officeart/2005/8/layout/chevron2"/>
    <dgm:cxn modelId="{4A8B4B75-CA54-4D81-84D1-03344933CBB8}" srcId="{09828D8D-3788-4120-B537-531CC7418F6C}" destId="{6AEEC308-AB37-4808-86E2-C94A438BA2CC}" srcOrd="0" destOrd="0" parTransId="{A43B38A8-49F4-4BD1-9985-9E71D1E0DB4A}" sibTransId="{EC664A27-B50E-480B-823E-2BEE9051E0D5}"/>
    <dgm:cxn modelId="{82A07C2B-4F37-45B0-8DEC-A84E7650BEF4}" srcId="{6FDEA07C-D720-463D-9080-E234094DB9B4}" destId="{4B68F12A-247A-47E9-8FDE-B0A0A0389379}" srcOrd="0" destOrd="0" parTransId="{579C18C5-B590-4463-8980-49C313DE791E}" sibTransId="{79CD55F4-D82A-4FC3-B51F-9EB5B5491D61}"/>
    <dgm:cxn modelId="{E061F767-20D1-40BC-A718-8F5993E18884}" type="presOf" srcId="{09828D8D-3788-4120-B537-531CC7418F6C}" destId="{AEF23AD4-60C2-4566-ADAE-21F8F0D99C9F}" srcOrd="0" destOrd="0" presId="urn:microsoft.com/office/officeart/2005/8/layout/chevron2"/>
    <dgm:cxn modelId="{AAF30C40-940D-4A2E-A23D-E69CDC066E03}" type="presOf" srcId="{8BA21AF4-987E-447A-AFAA-2E740A17A453}" destId="{601A8A70-2724-405A-BF23-FF2CC995EA77}" srcOrd="0" destOrd="0" presId="urn:microsoft.com/office/officeart/2005/8/layout/chevron2"/>
    <dgm:cxn modelId="{5F76F9D2-000F-4A70-B246-648F7992FA53}" type="presOf" srcId="{6AEEC308-AB37-4808-86E2-C94A438BA2CC}" destId="{41BAAE70-9C2A-4495-92FC-A766856F2A84}" srcOrd="0" destOrd="0" presId="urn:microsoft.com/office/officeart/2005/8/layout/chevron2"/>
    <dgm:cxn modelId="{E74D1664-E7EA-46AF-944B-F2CFDE6A203C}" srcId="{6AEEC308-AB37-4808-86E2-C94A438BA2CC}" destId="{A23E3CF3-0B58-4C41-B45F-1EB679EEFA0E}" srcOrd="0" destOrd="0" parTransId="{F01861B8-DB0F-48CF-B2D8-C077FD7E3ED7}" sibTransId="{EC904573-0568-4F81-8B91-4E056B68989E}"/>
    <dgm:cxn modelId="{241FF929-F394-4A41-AF16-5CC3E5A6AEE4}" srcId="{9D130151-FC10-4370-8E23-F6AA3B65058D}" destId="{8BA21AF4-987E-447A-AFAA-2E740A17A453}" srcOrd="0" destOrd="0" parTransId="{9BB6E1E6-B740-4835-A625-98E4B8AB274F}" sibTransId="{CEC5110A-85A1-473D-9BA9-661FEA07ABE8}"/>
    <dgm:cxn modelId="{82A2D1FB-9B69-4CB7-A1D4-92517F542C36}" type="presOf" srcId="{A23E3CF3-0B58-4C41-B45F-1EB679EEFA0E}" destId="{9A6AB34B-A390-455B-93D3-F444B452E9FD}" srcOrd="0" destOrd="0" presId="urn:microsoft.com/office/officeart/2005/8/layout/chevron2"/>
    <dgm:cxn modelId="{A535AF6D-161C-4851-8DB1-55A34425577A}" type="presOf" srcId="{4B68F12A-247A-47E9-8FDE-B0A0A0389379}" destId="{CF5DE2D2-8085-4499-99F4-1C07241AE332}" srcOrd="0" destOrd="0" presId="urn:microsoft.com/office/officeart/2005/8/layout/chevron2"/>
    <dgm:cxn modelId="{AC58C8DE-21EA-4E1A-8ED1-75E9CE9B746D}" srcId="{09828D8D-3788-4120-B537-531CC7418F6C}" destId="{6FDEA07C-D720-463D-9080-E234094DB9B4}" srcOrd="1" destOrd="0" parTransId="{5B153830-CD51-4698-A4D1-3D248F8A5DA9}" sibTransId="{AFDA17F8-4795-49E7-A652-0D4B788D1E1D}"/>
    <dgm:cxn modelId="{933170B3-CF5E-4E08-BCF0-34419165DFD8}" type="presParOf" srcId="{AEF23AD4-60C2-4566-ADAE-21F8F0D99C9F}" destId="{05C847C4-F482-4B73-B22C-52666148DDAC}" srcOrd="0" destOrd="0" presId="urn:microsoft.com/office/officeart/2005/8/layout/chevron2"/>
    <dgm:cxn modelId="{E542765B-B2E1-4780-ABB6-8E59F61C3D01}" type="presParOf" srcId="{05C847C4-F482-4B73-B22C-52666148DDAC}" destId="{41BAAE70-9C2A-4495-92FC-A766856F2A84}" srcOrd="0" destOrd="0" presId="urn:microsoft.com/office/officeart/2005/8/layout/chevron2"/>
    <dgm:cxn modelId="{1EBF29B4-5090-47AC-8042-A58AEFC8C9A8}" type="presParOf" srcId="{05C847C4-F482-4B73-B22C-52666148DDAC}" destId="{9A6AB34B-A390-455B-93D3-F444B452E9FD}" srcOrd="1" destOrd="0" presId="urn:microsoft.com/office/officeart/2005/8/layout/chevron2"/>
    <dgm:cxn modelId="{81DE99F1-4E4A-4FE8-A54F-362A693851F5}" type="presParOf" srcId="{AEF23AD4-60C2-4566-ADAE-21F8F0D99C9F}" destId="{80152C02-17DB-4AB2-B534-C99D5DC33241}" srcOrd="1" destOrd="0" presId="urn:microsoft.com/office/officeart/2005/8/layout/chevron2"/>
    <dgm:cxn modelId="{E323F176-D021-4625-8EED-C0ADEC6B0509}" type="presParOf" srcId="{AEF23AD4-60C2-4566-ADAE-21F8F0D99C9F}" destId="{F2DF085B-1532-447B-B2D0-6B12561DA450}" srcOrd="2" destOrd="0" presId="urn:microsoft.com/office/officeart/2005/8/layout/chevron2"/>
    <dgm:cxn modelId="{FEC35E19-3487-49C8-9D4A-599C923C1CE2}" type="presParOf" srcId="{F2DF085B-1532-447B-B2D0-6B12561DA450}" destId="{FEFABDDF-43D6-4BD7-8C18-E10A2700A76E}" srcOrd="0" destOrd="0" presId="urn:microsoft.com/office/officeart/2005/8/layout/chevron2"/>
    <dgm:cxn modelId="{061E5954-29EB-40F5-9F4C-C1F2EBBD8D32}" type="presParOf" srcId="{F2DF085B-1532-447B-B2D0-6B12561DA450}" destId="{CF5DE2D2-8085-4499-99F4-1C07241AE332}" srcOrd="1" destOrd="0" presId="urn:microsoft.com/office/officeart/2005/8/layout/chevron2"/>
    <dgm:cxn modelId="{107F039B-F718-492A-8678-30AE71B12FF0}" type="presParOf" srcId="{AEF23AD4-60C2-4566-ADAE-21F8F0D99C9F}" destId="{23B42CEC-879D-4320-8FCC-F919766A5624}" srcOrd="3" destOrd="0" presId="urn:microsoft.com/office/officeart/2005/8/layout/chevron2"/>
    <dgm:cxn modelId="{EA8BF1CA-2C85-49ED-A1BF-421DD820BE65}" type="presParOf" srcId="{AEF23AD4-60C2-4566-ADAE-21F8F0D99C9F}" destId="{A2F99922-52C7-4517-B40F-78EF5D950C70}" srcOrd="4" destOrd="0" presId="urn:microsoft.com/office/officeart/2005/8/layout/chevron2"/>
    <dgm:cxn modelId="{E89857E1-83D3-435F-A61D-4B5A87EBA40D}" type="presParOf" srcId="{A2F99922-52C7-4517-B40F-78EF5D950C70}" destId="{D0735C02-42B2-4427-9A3F-EDEC78911882}" srcOrd="0" destOrd="0" presId="urn:microsoft.com/office/officeart/2005/8/layout/chevron2"/>
    <dgm:cxn modelId="{5B0C5708-453D-46EA-B58C-A42AB56F3FAC}" type="presParOf" srcId="{A2F99922-52C7-4517-B40F-78EF5D950C70}" destId="{601A8A70-2724-405A-BF23-FF2CC995EA7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AAE70-9C2A-4495-92FC-A766856F2A84}">
      <dsp:nvSpPr>
        <dsp:cNvPr id="0" name=""/>
        <dsp:cNvSpPr/>
      </dsp:nvSpPr>
      <dsp:spPr>
        <a:xfrm rot="5400000">
          <a:off x="-259133" y="260866"/>
          <a:ext cx="1727559" cy="12092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1.</a:t>
          </a:r>
          <a:endParaRPr lang="cs-CZ" sz="3400" kern="1200" dirty="0"/>
        </a:p>
      </dsp:txBody>
      <dsp:txXfrm rot="-5400000">
        <a:off x="2" y="606378"/>
        <a:ext cx="1209291" cy="518268"/>
      </dsp:txXfrm>
    </dsp:sp>
    <dsp:sp modelId="{9A6AB34B-A390-455B-93D3-F444B452E9FD}">
      <dsp:nvSpPr>
        <dsp:cNvPr id="0" name=""/>
        <dsp:cNvSpPr/>
      </dsp:nvSpPr>
      <dsp:spPr>
        <a:xfrm rot="5400000">
          <a:off x="3853188" y="-2642165"/>
          <a:ext cx="1122913" cy="641070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704" tIns="26670" rIns="26670" bIns="26670" numCol="1" spcCol="1270" anchor="ctr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200" kern="1200" dirty="0" smtClean="0"/>
            <a:t>základní tvar</a:t>
          </a:r>
          <a:endParaRPr lang="cs-CZ" sz="4200" kern="1200" dirty="0"/>
        </a:p>
      </dsp:txBody>
      <dsp:txXfrm rot="-5400000">
        <a:off x="1209291" y="56548"/>
        <a:ext cx="6355892" cy="1013281"/>
      </dsp:txXfrm>
    </dsp:sp>
    <dsp:sp modelId="{FEFABDDF-43D6-4BD7-8C18-E10A2700A76E}">
      <dsp:nvSpPr>
        <dsp:cNvPr id="0" name=""/>
        <dsp:cNvSpPr/>
      </dsp:nvSpPr>
      <dsp:spPr>
        <a:xfrm rot="5400000">
          <a:off x="-259133" y="1795654"/>
          <a:ext cx="1727559" cy="12092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2.</a:t>
          </a:r>
          <a:endParaRPr lang="cs-CZ" sz="3400" kern="1200" dirty="0"/>
        </a:p>
      </dsp:txBody>
      <dsp:txXfrm rot="-5400000">
        <a:off x="2" y="2141166"/>
        <a:ext cx="1209291" cy="518268"/>
      </dsp:txXfrm>
    </dsp:sp>
    <dsp:sp modelId="{CF5DE2D2-8085-4499-99F4-1C07241AE332}">
      <dsp:nvSpPr>
        <dsp:cNvPr id="0" name=""/>
        <dsp:cNvSpPr/>
      </dsp:nvSpPr>
      <dsp:spPr>
        <a:xfrm rot="5400000">
          <a:off x="3853188" y="-1107377"/>
          <a:ext cx="1122913" cy="641070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704" tIns="26670" rIns="26670" bIns="26670" numCol="1" spcCol="1270" anchor="ctr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200" kern="1200" dirty="0" smtClean="0"/>
            <a:t>přípony </a:t>
          </a:r>
          <a:r>
            <a:rPr lang="cs-CZ" sz="4200" kern="1200" dirty="0" smtClean="0">
              <a:solidFill>
                <a:srgbClr val="00B050"/>
              </a:solidFill>
            </a:rPr>
            <a:t>-</a:t>
          </a:r>
          <a:r>
            <a:rPr lang="cs-CZ" sz="4200" kern="1200" dirty="0" err="1" smtClean="0">
              <a:solidFill>
                <a:srgbClr val="00B050"/>
              </a:solidFill>
            </a:rPr>
            <a:t>ejší</a:t>
          </a:r>
          <a:r>
            <a:rPr lang="cs-CZ" sz="4200" kern="1200" dirty="0" smtClean="0">
              <a:solidFill>
                <a:srgbClr val="00B050"/>
              </a:solidFill>
            </a:rPr>
            <a:t>/-</a:t>
          </a:r>
          <a:r>
            <a:rPr lang="cs-CZ" sz="4200" kern="1200" dirty="0" err="1" smtClean="0">
              <a:solidFill>
                <a:srgbClr val="00B050"/>
              </a:solidFill>
            </a:rPr>
            <a:t>ější</a:t>
          </a:r>
          <a:r>
            <a:rPr lang="cs-CZ" sz="4200" kern="1200" dirty="0" smtClean="0">
              <a:solidFill>
                <a:srgbClr val="00B050"/>
              </a:solidFill>
            </a:rPr>
            <a:t>     -</a:t>
          </a:r>
          <a:r>
            <a:rPr lang="cs-CZ" sz="4200" kern="1200" dirty="0" err="1" smtClean="0">
              <a:solidFill>
                <a:srgbClr val="00B050"/>
              </a:solidFill>
            </a:rPr>
            <a:t>ší</a:t>
          </a:r>
          <a:r>
            <a:rPr lang="cs-CZ" sz="4200" kern="1200" dirty="0" smtClean="0">
              <a:solidFill>
                <a:srgbClr val="00B050"/>
              </a:solidFill>
            </a:rPr>
            <a:t>    -í</a:t>
          </a:r>
          <a:endParaRPr lang="cs-CZ" sz="4200" kern="1200" dirty="0">
            <a:solidFill>
              <a:srgbClr val="00B050"/>
            </a:solidFill>
          </a:endParaRPr>
        </a:p>
      </dsp:txBody>
      <dsp:txXfrm rot="-5400000">
        <a:off x="1209291" y="1591336"/>
        <a:ext cx="6355892" cy="1013281"/>
      </dsp:txXfrm>
    </dsp:sp>
    <dsp:sp modelId="{D0735C02-42B2-4427-9A3F-EDEC78911882}">
      <dsp:nvSpPr>
        <dsp:cNvPr id="0" name=""/>
        <dsp:cNvSpPr/>
      </dsp:nvSpPr>
      <dsp:spPr>
        <a:xfrm rot="5400000">
          <a:off x="-259133" y="3330442"/>
          <a:ext cx="1727559" cy="120929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3.</a:t>
          </a:r>
          <a:endParaRPr lang="cs-CZ" sz="3400" kern="1200" dirty="0"/>
        </a:p>
      </dsp:txBody>
      <dsp:txXfrm rot="-5400000">
        <a:off x="2" y="3675954"/>
        <a:ext cx="1209291" cy="518268"/>
      </dsp:txXfrm>
    </dsp:sp>
    <dsp:sp modelId="{601A8A70-2724-405A-BF23-FF2CC995EA77}">
      <dsp:nvSpPr>
        <dsp:cNvPr id="0" name=""/>
        <dsp:cNvSpPr/>
      </dsp:nvSpPr>
      <dsp:spPr>
        <a:xfrm rot="5400000">
          <a:off x="3853188" y="427411"/>
          <a:ext cx="1122913" cy="641070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8704" tIns="26670" rIns="26670" bIns="26670" numCol="1" spcCol="1270" anchor="ctr" anchorCtr="0">
          <a:noAutofit/>
        </a:bodyPr>
        <a:lstStyle/>
        <a:p>
          <a:pPr marL="285750" lvl="1" indent="-285750" algn="l" defTabSz="1866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200" kern="1200" dirty="0" smtClean="0"/>
            <a:t>předpona </a:t>
          </a:r>
          <a:r>
            <a:rPr lang="cs-CZ" sz="4200" kern="1200" dirty="0" err="1" smtClean="0">
              <a:solidFill>
                <a:srgbClr val="00B050"/>
              </a:solidFill>
            </a:rPr>
            <a:t>nej</a:t>
          </a:r>
          <a:r>
            <a:rPr lang="cs-CZ" sz="4200" kern="1200" dirty="0" smtClean="0">
              <a:solidFill>
                <a:srgbClr val="00B050"/>
              </a:solidFill>
            </a:rPr>
            <a:t>- + 2. stupeň</a:t>
          </a:r>
          <a:endParaRPr lang="cs-CZ" sz="4200" kern="1200" dirty="0">
            <a:solidFill>
              <a:srgbClr val="00B050"/>
            </a:solidFill>
          </a:endParaRPr>
        </a:p>
      </dsp:txBody>
      <dsp:txXfrm rot="-5400000">
        <a:off x="1209291" y="3126124"/>
        <a:ext cx="6355892" cy="10132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C19E32-A42B-4C0B-B8A3-611C68582AD1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831B83-7DB2-460C-AA62-EF930177AE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48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831B83-7DB2-460C-AA62-EF930177AE5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520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1689CC82-675F-431A-90D4-914677C50E6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D22AA337-C2A1-4101-A46B-6A7E96B07650}" type="datetimeFigureOut">
              <a:rPr lang="cs-CZ" smtClean="0"/>
              <a:t>28.5.2012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 ročník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– stupňování příd. jmen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18. </a:t>
            </a:r>
            <a:r>
              <a:rPr lang="cs-CZ" dirty="0"/>
              <a:t>2. 2012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VY_32_INOVACE_03_MF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2270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byla vytvořena jako shrnutí a opakování učiva o stupňování přídavných jmen.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Cílem bylo podat žákům jasný a výstižný přehled o tomto tématu.</a:t>
            </a:r>
          </a:p>
          <a:p>
            <a:pPr marL="114300" indent="0">
              <a:buNone/>
            </a:pPr>
            <a:endParaRPr lang="cs-CZ" dirty="0"/>
          </a:p>
          <a:p>
            <a:r>
              <a:rPr lang="cs-CZ" dirty="0" smtClean="0"/>
              <a:t>Součástí je úkol, na kterém si samostatně žáci stupňování procvičí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Pilotáž – téma navazuje na úvodní učivo o přídavných jménech. Je vhodné  zopakovat celý obsah. I ve vyšších ročnících se objevují stále nedostatky při stupňování nepravidelných příd. </a:t>
            </a:r>
            <a:r>
              <a:rPr lang="cs-CZ"/>
              <a:t>j</a:t>
            </a:r>
            <a:r>
              <a:rPr lang="cs-CZ" smtClean="0"/>
              <a:t>men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1628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Stupňování příd. jmen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4000" dirty="0" smtClean="0"/>
              <a:t>   </a:t>
            </a:r>
            <a:r>
              <a:rPr lang="cs-CZ" sz="4000" b="1" dirty="0" smtClean="0"/>
              <a:t>pravidelné   </a:t>
            </a:r>
            <a:r>
              <a:rPr lang="cs-CZ" sz="4000" dirty="0" smtClean="0"/>
              <a:t>          </a:t>
            </a:r>
            <a:r>
              <a:rPr lang="cs-CZ" sz="4000" b="1" dirty="0" smtClean="0"/>
              <a:t>nepravidelné</a:t>
            </a:r>
          </a:p>
          <a:p>
            <a:pPr marL="114300" indent="0">
              <a:buNone/>
            </a:pPr>
            <a:endParaRPr lang="cs-CZ" sz="4000" dirty="0"/>
          </a:p>
          <a:p>
            <a:pPr marL="114300" indent="0">
              <a:buNone/>
            </a:pPr>
            <a:r>
              <a:rPr lang="cs-CZ" sz="4000" dirty="0" smtClean="0"/>
              <a:t>    sladký                           dobrý</a:t>
            </a:r>
          </a:p>
          <a:p>
            <a:pPr marL="114300" indent="0">
              <a:buNone/>
            </a:pPr>
            <a:r>
              <a:rPr lang="cs-CZ" sz="4000" dirty="0" smtClean="0"/>
              <a:t>    sladší                             lepší</a:t>
            </a:r>
          </a:p>
          <a:p>
            <a:pPr marL="114300" indent="0">
              <a:buNone/>
            </a:pPr>
            <a:r>
              <a:rPr lang="cs-CZ" sz="4000" dirty="0" smtClean="0"/>
              <a:t>    nejsladší                       nejlepší</a:t>
            </a:r>
            <a:endParaRPr lang="cs-CZ" sz="4000" dirty="0"/>
          </a:p>
        </p:txBody>
      </p:sp>
      <p:sp>
        <p:nvSpPr>
          <p:cNvPr id="4" name="Obousměrná vodorovná šipka 3"/>
          <p:cNvSpPr/>
          <p:nvPr/>
        </p:nvSpPr>
        <p:spPr>
          <a:xfrm>
            <a:off x="3347864" y="1746524"/>
            <a:ext cx="1216152" cy="484632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ZS SLOVAN\AppData\Local\Microsoft\Windows\Temporary Internet Files\Content.IE5\3SU5QH8X\MC9004379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727" y="3212976"/>
            <a:ext cx="1876425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0673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Pravidelné stupňování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5595006"/>
              </p:ext>
            </p:extLst>
          </p:nvPr>
        </p:nvGraphicFramePr>
        <p:xfrm>
          <a:off x="457200" y="1600200"/>
          <a:ext cx="76200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437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Pravidelné stupňování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1.stupeň	2. stupeň     3. stupeň		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ejší</a:t>
            </a:r>
            <a:r>
              <a:rPr lang="cs-CZ" sz="2800" dirty="0" smtClean="0">
                <a:solidFill>
                  <a:srgbClr val="FF0000"/>
                </a:solidFill>
              </a:rPr>
              <a:t>/-</a:t>
            </a:r>
            <a:r>
              <a:rPr lang="cs-CZ" sz="2800" dirty="0" err="1" smtClean="0">
                <a:solidFill>
                  <a:srgbClr val="FF0000"/>
                </a:solidFill>
              </a:rPr>
              <a:t>ější</a:t>
            </a:r>
            <a:r>
              <a:rPr lang="cs-CZ" sz="2800" dirty="0" smtClean="0">
                <a:solidFill>
                  <a:srgbClr val="FF0000"/>
                </a:solidFill>
              </a:rPr>
              <a:t>      </a:t>
            </a:r>
            <a:r>
              <a:rPr lang="cs-CZ" sz="2800" dirty="0" smtClean="0"/>
              <a:t>hodný       hodn</a:t>
            </a:r>
            <a:r>
              <a:rPr lang="cs-CZ" sz="2800" dirty="0" smtClean="0">
                <a:solidFill>
                  <a:srgbClr val="FF0000"/>
                </a:solidFill>
              </a:rPr>
              <a:t>ější</a:t>
            </a:r>
            <a:r>
              <a:rPr lang="cs-CZ" sz="2800" dirty="0" smtClean="0">
                <a:solidFill>
                  <a:srgbClr val="00B050"/>
                </a:solidFill>
              </a:rPr>
              <a:t> </a:t>
            </a:r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nej</a:t>
            </a:r>
            <a:r>
              <a:rPr lang="cs-CZ" sz="2800" dirty="0" smtClean="0"/>
              <a:t>hodnější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-</a:t>
            </a:r>
            <a:r>
              <a:rPr lang="cs-CZ" sz="2800" dirty="0" err="1" smtClean="0">
                <a:solidFill>
                  <a:srgbClr val="FF0000"/>
                </a:solidFill>
              </a:rPr>
              <a:t>ší</a:t>
            </a:r>
            <a:r>
              <a:rPr lang="cs-CZ" sz="2800" dirty="0" smtClean="0">
                <a:solidFill>
                  <a:srgbClr val="FF0000"/>
                </a:solidFill>
              </a:rPr>
              <a:t>                  </a:t>
            </a:r>
            <a:r>
              <a:rPr lang="cs-CZ" sz="2800" dirty="0" smtClean="0"/>
              <a:t>hladký        hlad</a:t>
            </a:r>
            <a:r>
              <a:rPr lang="cs-CZ" sz="2800" dirty="0" smtClean="0">
                <a:solidFill>
                  <a:srgbClr val="FF0000"/>
                </a:solidFill>
              </a:rPr>
              <a:t>ší </a:t>
            </a:r>
            <a:r>
              <a:rPr lang="cs-CZ" sz="2800" dirty="0" smtClean="0"/>
              <a:t>         </a:t>
            </a:r>
            <a:r>
              <a:rPr lang="cs-CZ" sz="2800" dirty="0" smtClean="0">
                <a:solidFill>
                  <a:srgbClr val="FF0000"/>
                </a:solidFill>
              </a:rPr>
              <a:t>nej</a:t>
            </a:r>
            <a:r>
              <a:rPr lang="cs-CZ" sz="2800" dirty="0" smtClean="0"/>
              <a:t>hladší</a:t>
            </a:r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-í</a:t>
            </a:r>
            <a:r>
              <a:rPr lang="cs-CZ" sz="2800" dirty="0" smtClean="0"/>
              <a:t>                    hezký         hezč</a:t>
            </a:r>
            <a:r>
              <a:rPr lang="cs-CZ" sz="2800" dirty="0" smtClean="0">
                <a:solidFill>
                  <a:srgbClr val="FF0000"/>
                </a:solidFill>
              </a:rPr>
              <a:t>í  </a:t>
            </a:r>
            <a:r>
              <a:rPr lang="cs-CZ" sz="2800" dirty="0" smtClean="0"/>
              <a:t>         </a:t>
            </a:r>
            <a:r>
              <a:rPr lang="cs-CZ" sz="2800" dirty="0" smtClean="0">
                <a:solidFill>
                  <a:srgbClr val="FF0000"/>
                </a:solidFill>
              </a:rPr>
              <a:t>nej</a:t>
            </a:r>
            <a:r>
              <a:rPr lang="cs-CZ" sz="2800" dirty="0" smtClean="0"/>
              <a:t>hezčí</a:t>
            </a:r>
            <a:endParaRPr lang="cs-CZ" sz="2800" dirty="0"/>
          </a:p>
        </p:txBody>
      </p:sp>
      <p:pic>
        <p:nvPicPr>
          <p:cNvPr id="2050" name="Picture 2" descr="C:\Users\ZS SLOVAN\AppData\Local\Microsoft\Windows\Temporary Internet Files\Content.IE5\4E085ND5\MC9004404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5286375"/>
            <a:ext cx="1828800" cy="1343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227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Nepravidelné stupňování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dlouhý    delší      nejdelší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malý       menší   nejmenší</a:t>
            </a:r>
          </a:p>
          <a:p>
            <a:r>
              <a:rPr lang="cs-CZ" sz="4800" dirty="0" smtClean="0"/>
              <a:t>velký       větší     největší</a:t>
            </a:r>
          </a:p>
          <a:p>
            <a:r>
              <a:rPr lang="cs-CZ" sz="4800" dirty="0" smtClean="0">
                <a:solidFill>
                  <a:srgbClr val="FF0000"/>
                </a:solidFill>
              </a:rPr>
              <a:t>dobrý     lepší      nejlepší</a:t>
            </a:r>
          </a:p>
          <a:p>
            <a:r>
              <a:rPr lang="cs-CZ" sz="4800" dirty="0" smtClean="0"/>
              <a:t>zlý           horší     nejhorší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895242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co ostatní?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r>
              <a:rPr lang="cs-CZ" sz="3200" dirty="0" smtClean="0"/>
              <a:t>   Je zajímavé, že některá přídavná jména se prostě a jednoduše nestupňují. Napadá tě nějaké?</a:t>
            </a:r>
          </a:p>
          <a:p>
            <a:pPr marL="114300" indent="0">
              <a:buNone/>
            </a:pPr>
            <a:r>
              <a:rPr lang="cs-CZ" sz="3200" dirty="0" smtClean="0"/>
              <a:t>  Tak třeba: dřevěný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vzrušující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hasicí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rychleschnoucí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domácí</a:t>
            </a:r>
          </a:p>
          <a:p>
            <a:pPr marL="11430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          psí</a:t>
            </a:r>
          </a:p>
          <a:p>
            <a:pPr marL="114300" indent="0">
              <a:buNone/>
            </a:pPr>
            <a:r>
              <a:rPr lang="cs-CZ" sz="3200"/>
              <a:t> </a:t>
            </a:r>
            <a:r>
              <a:rPr lang="cs-CZ" sz="3200" smtClean="0"/>
              <a:t>                    letošní</a:t>
            </a:r>
            <a:r>
              <a:rPr lang="cs-CZ" sz="3200" dirty="0" smtClean="0"/>
              <a:t>…..</a:t>
            </a:r>
            <a:endParaRPr lang="cs-CZ" sz="3200" dirty="0"/>
          </a:p>
        </p:txBody>
      </p:sp>
      <p:pic>
        <p:nvPicPr>
          <p:cNvPr id="3074" name="Picture 2" descr="C:\Users\ZS SLOVAN\AppData\Local\Microsoft\Windows\Temporary Internet Files\Content.IE5\EZIGLEZZ\MC900437791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1963" y="35925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2226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Zkouška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b="1" dirty="0" smtClean="0"/>
              <a:t>Doplň chybějící stupně přídavných jmen:</a:t>
            </a:r>
          </a:p>
          <a:p>
            <a:pPr marL="114300" indent="0">
              <a:buNone/>
            </a:pPr>
            <a:endParaRPr lang="cs-CZ" b="1" dirty="0"/>
          </a:p>
          <a:p>
            <a:pPr marL="11430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1. stupeň		2. stupeň		3. stupeň</a:t>
            </a:r>
          </a:p>
          <a:p>
            <a:pPr marL="114300" indent="0">
              <a:buNone/>
            </a:pPr>
            <a:r>
              <a:rPr lang="cs-CZ" b="1" dirty="0"/>
              <a:t> </a:t>
            </a:r>
            <a:endParaRPr lang="cs-CZ" b="1" dirty="0" smtClean="0"/>
          </a:p>
          <a:p>
            <a:pPr marL="11430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vlhký			…………………		………………….</a:t>
            </a:r>
          </a:p>
          <a:p>
            <a:pPr marL="114300" indent="0">
              <a:buNone/>
            </a:pPr>
            <a:r>
              <a:rPr lang="cs-CZ" b="1" dirty="0" smtClean="0"/>
              <a:t>…………………….               pomalejší 		………………….</a:t>
            </a:r>
          </a:p>
          <a:p>
            <a:pPr marL="114300" indent="0">
              <a:buNone/>
            </a:pPr>
            <a:r>
              <a:rPr lang="cs-CZ" b="1" dirty="0" smtClean="0"/>
              <a:t>…………………….		…………………		největší</a:t>
            </a:r>
          </a:p>
          <a:p>
            <a:pPr marL="114300" indent="0">
              <a:buNone/>
            </a:pPr>
            <a:r>
              <a:rPr lang="cs-CZ" b="1" dirty="0" smtClean="0"/>
              <a:t>dobrý			…………………		………………….</a:t>
            </a:r>
          </a:p>
          <a:p>
            <a:pPr marL="114300" indent="0">
              <a:buNone/>
            </a:pPr>
            <a:r>
              <a:rPr lang="cs-CZ" b="1" dirty="0" smtClean="0"/>
              <a:t>…………………….		…………………		nejdelší</a:t>
            </a:r>
          </a:p>
          <a:p>
            <a:pPr marL="114300" indent="0">
              <a:buNone/>
            </a:pPr>
            <a:r>
              <a:rPr lang="cs-CZ" b="1" dirty="0" smtClean="0"/>
              <a:t>…………………....		zdvořilejší		………………….</a:t>
            </a:r>
          </a:p>
          <a:p>
            <a:pPr marL="114300" indent="0">
              <a:buNone/>
            </a:pPr>
            <a:r>
              <a:rPr lang="cs-CZ" b="1" dirty="0" smtClean="0"/>
              <a:t>hluboký		………………….		………………....</a:t>
            </a:r>
          </a:p>
          <a:p>
            <a:pPr marL="114300" indent="0">
              <a:buNone/>
            </a:pPr>
            <a:endParaRPr lang="cs-CZ" b="1" dirty="0" smtClean="0"/>
          </a:p>
          <a:p>
            <a:pPr marL="114300" indent="0">
              <a:buNone/>
            </a:pPr>
            <a:endParaRPr lang="cs-CZ" b="1" dirty="0" smtClean="0"/>
          </a:p>
          <a:p>
            <a:pPr marL="571500" indent="-457200">
              <a:buAutoNum type="arabicPeriod"/>
            </a:pPr>
            <a:endParaRPr lang="cs-CZ" b="1" dirty="0" smtClean="0"/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5852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682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479</TotalTime>
  <Words>260</Words>
  <Application>Microsoft Office PowerPoint</Application>
  <PresentationFormat>Předvádění na obrazovce (4:3)</PresentationFormat>
  <Paragraphs>80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Anotace</vt:lpstr>
      <vt:lpstr>Stupňování příd. jmen</vt:lpstr>
      <vt:lpstr>Pravidelné stupňování</vt:lpstr>
      <vt:lpstr>Pravidelné stupňování</vt:lpstr>
      <vt:lpstr>Nepravidelné stupňování</vt:lpstr>
      <vt:lpstr>A co ostatní?</vt:lpstr>
      <vt:lpstr>Zkouška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18</cp:revision>
  <dcterms:created xsi:type="dcterms:W3CDTF">2012-05-07T20:38:57Z</dcterms:created>
  <dcterms:modified xsi:type="dcterms:W3CDTF">2012-05-28T19:45:53Z</dcterms:modified>
</cp:coreProperties>
</file>