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8BFD29-7AA9-4ED7-9B33-322FA0B85574}" type="doc">
      <dgm:prSet loTypeId="urn:microsoft.com/office/officeart/2011/layout/Tab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B581F63-F930-4B3E-A8C1-FEE5881BB4C6}">
      <dgm:prSet phldrT="[Text]"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cs-CZ" dirty="0" smtClean="0"/>
            <a:t>1.osobní </a:t>
          </a:r>
          <a:endParaRPr lang="cs-CZ" dirty="0"/>
        </a:p>
      </dgm:t>
    </dgm:pt>
    <dgm:pt modelId="{469AE8C5-79EA-4B17-9B49-FBD3A7B07753}" type="parTrans" cxnId="{FFF2AAF0-6755-47E7-B7E1-96406F32AAAE}">
      <dgm:prSet/>
      <dgm:spPr/>
      <dgm:t>
        <a:bodyPr/>
        <a:lstStyle/>
        <a:p>
          <a:endParaRPr lang="cs-CZ"/>
        </a:p>
      </dgm:t>
    </dgm:pt>
    <dgm:pt modelId="{EF7C9252-0F22-47F2-8E19-DCB01BA75ECA}" type="sibTrans" cxnId="{FFF2AAF0-6755-47E7-B7E1-96406F32AAAE}">
      <dgm:prSet/>
      <dgm:spPr/>
      <dgm:t>
        <a:bodyPr/>
        <a:lstStyle/>
        <a:p>
          <a:endParaRPr lang="cs-CZ"/>
        </a:p>
      </dgm:t>
    </dgm:pt>
    <dgm:pt modelId="{5FE98A32-71FF-429C-8E3B-0A9C06DF0D09}">
      <dgm:prSet phldrT="[Text]"/>
      <dgm:spPr>
        <a:solidFill>
          <a:srgbClr val="C00000"/>
        </a:solidFill>
      </dgm:spPr>
      <dgm:t>
        <a:bodyPr/>
        <a:lstStyle/>
        <a:p>
          <a:r>
            <a:rPr lang="cs-CZ" dirty="0" smtClean="0"/>
            <a:t>2.přivlastňovací</a:t>
          </a:r>
          <a:endParaRPr lang="cs-CZ" dirty="0"/>
        </a:p>
      </dgm:t>
    </dgm:pt>
    <dgm:pt modelId="{37BB54D7-D07B-4A26-A6A9-24FD1ABFD35C}" type="parTrans" cxnId="{25EC8BB5-6DFE-4444-8D1A-2E25BFA6DF47}">
      <dgm:prSet/>
      <dgm:spPr/>
      <dgm:t>
        <a:bodyPr/>
        <a:lstStyle/>
        <a:p>
          <a:endParaRPr lang="cs-CZ"/>
        </a:p>
      </dgm:t>
    </dgm:pt>
    <dgm:pt modelId="{69875706-FC90-4502-AFA6-3C9249741A6F}" type="sibTrans" cxnId="{25EC8BB5-6DFE-4444-8D1A-2E25BFA6DF47}">
      <dgm:prSet/>
      <dgm:spPr/>
      <dgm:t>
        <a:bodyPr/>
        <a:lstStyle/>
        <a:p>
          <a:endParaRPr lang="cs-CZ"/>
        </a:p>
      </dgm:t>
    </dgm:pt>
    <dgm:pt modelId="{44DBA152-B6F7-4490-95D5-EFCDC47AA87C}">
      <dgm:prSet phldrT="[Text]"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cs-CZ" dirty="0" smtClean="0"/>
            <a:t>3.ukazovací</a:t>
          </a:r>
          <a:endParaRPr lang="cs-CZ" dirty="0"/>
        </a:p>
      </dgm:t>
    </dgm:pt>
    <dgm:pt modelId="{6CD684F1-CF6D-4991-89BA-787B57E62336}" type="parTrans" cxnId="{16274C01-5F49-4A94-BFCA-BC4A1148870D}">
      <dgm:prSet/>
      <dgm:spPr/>
      <dgm:t>
        <a:bodyPr/>
        <a:lstStyle/>
        <a:p>
          <a:endParaRPr lang="cs-CZ"/>
        </a:p>
      </dgm:t>
    </dgm:pt>
    <dgm:pt modelId="{ECA1C7F7-8FAC-40F0-BF1D-B2B5B69971F9}" type="sibTrans" cxnId="{16274C01-5F49-4A94-BFCA-BC4A1148870D}">
      <dgm:prSet/>
      <dgm:spPr/>
      <dgm:t>
        <a:bodyPr/>
        <a:lstStyle/>
        <a:p>
          <a:endParaRPr lang="cs-CZ"/>
        </a:p>
      </dgm:t>
    </dgm:pt>
    <dgm:pt modelId="{2484758F-DE64-4AF4-989E-EE9E19AF654F}">
      <dgm:prSet phldrT="[Text]"/>
      <dgm:spPr>
        <a:solidFill>
          <a:srgbClr val="C00000"/>
        </a:solidFill>
      </dgm:spPr>
      <dgm:t>
        <a:bodyPr/>
        <a:lstStyle/>
        <a:p>
          <a:r>
            <a:rPr lang="cs-CZ" dirty="0" smtClean="0"/>
            <a:t>4.tázací</a:t>
          </a:r>
          <a:endParaRPr lang="cs-CZ" dirty="0"/>
        </a:p>
      </dgm:t>
    </dgm:pt>
    <dgm:pt modelId="{137A130C-7308-4489-ABBA-F2883281272C}" type="parTrans" cxnId="{FEA53C66-936F-4E54-9906-C005EAF2C357}">
      <dgm:prSet/>
      <dgm:spPr/>
      <dgm:t>
        <a:bodyPr/>
        <a:lstStyle/>
        <a:p>
          <a:endParaRPr lang="cs-CZ"/>
        </a:p>
      </dgm:t>
    </dgm:pt>
    <dgm:pt modelId="{8B4A9034-5A36-4429-97B4-1080BD223A01}" type="sibTrans" cxnId="{FEA53C66-936F-4E54-9906-C005EAF2C357}">
      <dgm:prSet/>
      <dgm:spPr/>
      <dgm:t>
        <a:bodyPr/>
        <a:lstStyle/>
        <a:p>
          <a:endParaRPr lang="cs-CZ"/>
        </a:p>
      </dgm:t>
    </dgm:pt>
    <dgm:pt modelId="{7F46B45B-1AC5-401A-A8CD-B8FBADA6E9A2}">
      <dgm:prSet phldrT="[Text]"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cs-CZ" dirty="0" smtClean="0"/>
            <a:t>5.vztažná</a:t>
          </a:r>
          <a:endParaRPr lang="cs-CZ" dirty="0"/>
        </a:p>
      </dgm:t>
    </dgm:pt>
    <dgm:pt modelId="{3490A68F-5795-4C3F-B077-7856D2C26788}" type="parTrans" cxnId="{A69E905E-BE99-45BB-9E97-77304824ECC5}">
      <dgm:prSet/>
      <dgm:spPr/>
      <dgm:t>
        <a:bodyPr/>
        <a:lstStyle/>
        <a:p>
          <a:endParaRPr lang="cs-CZ"/>
        </a:p>
      </dgm:t>
    </dgm:pt>
    <dgm:pt modelId="{C658C5DD-7309-4606-8171-0DA0B51C80BC}" type="sibTrans" cxnId="{A69E905E-BE99-45BB-9E97-77304824ECC5}">
      <dgm:prSet/>
      <dgm:spPr/>
      <dgm:t>
        <a:bodyPr/>
        <a:lstStyle/>
        <a:p>
          <a:endParaRPr lang="cs-CZ"/>
        </a:p>
      </dgm:t>
    </dgm:pt>
    <dgm:pt modelId="{85D2BBF5-4706-4A8D-80F5-18205494C9A8}">
      <dgm:prSet/>
      <dgm:spPr>
        <a:solidFill>
          <a:srgbClr val="C00000"/>
        </a:solidFill>
      </dgm:spPr>
      <dgm:t>
        <a:bodyPr/>
        <a:lstStyle/>
        <a:p>
          <a:r>
            <a:rPr lang="cs-CZ" dirty="0" smtClean="0"/>
            <a:t>6.neurčitá</a:t>
          </a:r>
          <a:endParaRPr lang="cs-CZ" dirty="0"/>
        </a:p>
      </dgm:t>
    </dgm:pt>
    <dgm:pt modelId="{00C8F238-7430-4D19-B205-79692B50C2FE}" type="parTrans" cxnId="{2F942AE2-7076-482B-AA7E-CB7D8F8436BB}">
      <dgm:prSet/>
      <dgm:spPr/>
      <dgm:t>
        <a:bodyPr/>
        <a:lstStyle/>
        <a:p>
          <a:endParaRPr lang="cs-CZ"/>
        </a:p>
      </dgm:t>
    </dgm:pt>
    <dgm:pt modelId="{99B81290-959C-44EA-BE18-EA96B013CA9F}" type="sibTrans" cxnId="{2F942AE2-7076-482B-AA7E-CB7D8F8436BB}">
      <dgm:prSet/>
      <dgm:spPr/>
      <dgm:t>
        <a:bodyPr/>
        <a:lstStyle/>
        <a:p>
          <a:endParaRPr lang="cs-CZ"/>
        </a:p>
      </dgm:t>
    </dgm:pt>
    <dgm:pt modelId="{1097AA0C-17AA-4290-8EAC-9BF425BB5FE4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cs-CZ" dirty="0" smtClean="0"/>
            <a:t>7.záporná</a:t>
          </a:r>
          <a:endParaRPr lang="cs-CZ" dirty="0"/>
        </a:p>
      </dgm:t>
    </dgm:pt>
    <dgm:pt modelId="{BC098D6D-A955-4DEE-9385-C963F1C8B20E}" type="parTrans" cxnId="{589D287A-472D-44BF-A395-AE149964D99B}">
      <dgm:prSet/>
      <dgm:spPr/>
      <dgm:t>
        <a:bodyPr/>
        <a:lstStyle/>
        <a:p>
          <a:endParaRPr lang="cs-CZ"/>
        </a:p>
      </dgm:t>
    </dgm:pt>
    <dgm:pt modelId="{F3FAC1ED-2985-48BB-A7C3-50D5730017E6}" type="sibTrans" cxnId="{589D287A-472D-44BF-A395-AE149964D99B}">
      <dgm:prSet/>
      <dgm:spPr/>
      <dgm:t>
        <a:bodyPr/>
        <a:lstStyle/>
        <a:p>
          <a:endParaRPr lang="cs-CZ"/>
        </a:p>
      </dgm:t>
    </dgm:pt>
    <dgm:pt modelId="{C3BB8B11-B285-41D9-A0DF-068E4E05F304}">
      <dgm:prSet/>
      <dgm:spPr/>
      <dgm:t>
        <a:bodyPr/>
        <a:lstStyle/>
        <a:p>
          <a:endParaRPr lang="cs-CZ"/>
        </a:p>
      </dgm:t>
    </dgm:pt>
    <dgm:pt modelId="{4085D9FC-3A78-4790-8F6E-ED86434419AC}" type="parTrans" cxnId="{625DBFB1-C66C-4AE7-9440-807B2FA33788}">
      <dgm:prSet/>
      <dgm:spPr/>
      <dgm:t>
        <a:bodyPr/>
        <a:lstStyle/>
        <a:p>
          <a:endParaRPr lang="cs-CZ"/>
        </a:p>
      </dgm:t>
    </dgm:pt>
    <dgm:pt modelId="{1151C875-DCBF-4BC2-A796-2EA9BCD636A8}" type="sibTrans" cxnId="{625DBFB1-C66C-4AE7-9440-807B2FA33788}">
      <dgm:prSet/>
      <dgm:spPr/>
      <dgm:t>
        <a:bodyPr/>
        <a:lstStyle/>
        <a:p>
          <a:endParaRPr lang="cs-CZ"/>
        </a:p>
      </dgm:t>
    </dgm:pt>
    <dgm:pt modelId="{7301BAFC-C4BB-4E67-AFDA-2B356A7CB2F9}" type="pres">
      <dgm:prSet presAssocID="{9B8BFD29-7AA9-4ED7-9B33-322FA0B85574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8C54FFF1-A6C8-4BB3-BEC5-92DD9E1F3BC6}" type="pres">
      <dgm:prSet presAssocID="{CB581F63-F930-4B3E-A8C1-FEE5881BB4C6}" presName="composite" presStyleCnt="0"/>
      <dgm:spPr/>
    </dgm:pt>
    <dgm:pt modelId="{CBE6A5EC-0BA1-41FC-9109-4EA095D25CFF}" type="pres">
      <dgm:prSet presAssocID="{CB581F63-F930-4B3E-A8C1-FEE5881BB4C6}" presName="FirstChild" presStyleLbl="revTx" presStyleIdx="0" presStyleCnt="7">
        <dgm:presLayoutVars>
          <dgm:chMax val="0"/>
          <dgm:chPref val="0"/>
          <dgm:bulletEnabled val="1"/>
        </dgm:presLayoutVars>
      </dgm:prSet>
      <dgm:spPr/>
    </dgm:pt>
    <dgm:pt modelId="{EA9EBFFD-401E-496E-BB02-F6E278714127}" type="pres">
      <dgm:prSet presAssocID="{CB581F63-F930-4B3E-A8C1-FEE5881BB4C6}" presName="Parent" presStyleLbl="alignNode1" presStyleIdx="0" presStyleCnt="7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0CD63C-CF0B-4D6A-BDAD-FBF3BACB8F24}" type="pres">
      <dgm:prSet presAssocID="{CB581F63-F930-4B3E-A8C1-FEE5881BB4C6}" presName="Accent" presStyleLbl="parChTrans1D1" presStyleIdx="0" presStyleCnt="7"/>
      <dgm:spPr/>
    </dgm:pt>
    <dgm:pt modelId="{C0087851-DD39-425A-9014-A8C0CF660D65}" type="pres">
      <dgm:prSet presAssocID="{EF7C9252-0F22-47F2-8E19-DCB01BA75ECA}" presName="sibTrans" presStyleCnt="0"/>
      <dgm:spPr/>
    </dgm:pt>
    <dgm:pt modelId="{AC4970E3-5B6E-454A-B0CC-6C9E15B490D0}" type="pres">
      <dgm:prSet presAssocID="{5FE98A32-71FF-429C-8E3B-0A9C06DF0D09}" presName="composite" presStyleCnt="0"/>
      <dgm:spPr/>
    </dgm:pt>
    <dgm:pt modelId="{008DC0FE-8AAA-402E-ADA9-09BA9BA4DC34}" type="pres">
      <dgm:prSet presAssocID="{5FE98A32-71FF-429C-8E3B-0A9C06DF0D09}" presName="FirstChild" presStyleLbl="revTx" presStyleIdx="1" presStyleCnt="7">
        <dgm:presLayoutVars>
          <dgm:chMax val="0"/>
          <dgm:chPref val="0"/>
          <dgm:bulletEnabled val="1"/>
        </dgm:presLayoutVars>
      </dgm:prSet>
      <dgm:spPr/>
    </dgm:pt>
    <dgm:pt modelId="{FA72FEA0-381C-40DF-AE5B-1BABAAFF75EC}" type="pres">
      <dgm:prSet presAssocID="{5FE98A32-71FF-429C-8E3B-0A9C06DF0D09}" presName="Parent" presStyleLbl="alignNode1" presStyleIdx="1" presStyleCnt="7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50A538-E709-4811-838E-21CAA8A8C670}" type="pres">
      <dgm:prSet presAssocID="{5FE98A32-71FF-429C-8E3B-0A9C06DF0D09}" presName="Accent" presStyleLbl="parChTrans1D1" presStyleIdx="1" presStyleCnt="7"/>
      <dgm:spPr/>
    </dgm:pt>
    <dgm:pt modelId="{5E696A21-456E-4ADE-A5F1-1FFE43EB7FA6}" type="pres">
      <dgm:prSet presAssocID="{69875706-FC90-4502-AFA6-3C9249741A6F}" presName="sibTrans" presStyleCnt="0"/>
      <dgm:spPr/>
    </dgm:pt>
    <dgm:pt modelId="{111E37D0-17B5-4158-A398-C5B9EAA3EC69}" type="pres">
      <dgm:prSet presAssocID="{44DBA152-B6F7-4490-95D5-EFCDC47AA87C}" presName="composite" presStyleCnt="0"/>
      <dgm:spPr/>
    </dgm:pt>
    <dgm:pt modelId="{364985E3-DFB8-494D-9798-C55C404EA9E1}" type="pres">
      <dgm:prSet presAssocID="{44DBA152-B6F7-4490-95D5-EFCDC47AA87C}" presName="FirstChild" presStyleLbl="revTx" presStyleIdx="2" presStyleCnt="7">
        <dgm:presLayoutVars>
          <dgm:chMax val="0"/>
          <dgm:chPref val="0"/>
          <dgm:bulletEnabled val="1"/>
        </dgm:presLayoutVars>
      </dgm:prSet>
      <dgm:spPr/>
    </dgm:pt>
    <dgm:pt modelId="{C14EDD8C-4B27-48A1-B8C5-0AB8666D6C33}" type="pres">
      <dgm:prSet presAssocID="{44DBA152-B6F7-4490-95D5-EFCDC47AA87C}" presName="Parent" presStyleLbl="alignNode1" presStyleIdx="2" presStyleCnt="7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D53721-44A5-42F5-B3E2-9AA57C427938}" type="pres">
      <dgm:prSet presAssocID="{44DBA152-B6F7-4490-95D5-EFCDC47AA87C}" presName="Accent" presStyleLbl="parChTrans1D1" presStyleIdx="2" presStyleCnt="7"/>
      <dgm:spPr/>
    </dgm:pt>
    <dgm:pt modelId="{BFD655F8-A00B-4938-87D6-F6F88E973EC8}" type="pres">
      <dgm:prSet presAssocID="{ECA1C7F7-8FAC-40F0-BF1D-B2B5B69971F9}" presName="sibTrans" presStyleCnt="0"/>
      <dgm:spPr/>
    </dgm:pt>
    <dgm:pt modelId="{1130E388-FC32-4239-9FFF-4BD641665456}" type="pres">
      <dgm:prSet presAssocID="{2484758F-DE64-4AF4-989E-EE9E19AF654F}" presName="composite" presStyleCnt="0"/>
      <dgm:spPr/>
    </dgm:pt>
    <dgm:pt modelId="{173AF6F8-920E-417D-BED2-088EF67A0041}" type="pres">
      <dgm:prSet presAssocID="{2484758F-DE64-4AF4-989E-EE9E19AF654F}" presName="FirstChild" presStyleLbl="revTx" presStyleIdx="3" presStyleCnt="7">
        <dgm:presLayoutVars>
          <dgm:chMax val="0"/>
          <dgm:chPref val="0"/>
          <dgm:bulletEnabled val="1"/>
        </dgm:presLayoutVars>
      </dgm:prSet>
      <dgm:spPr/>
    </dgm:pt>
    <dgm:pt modelId="{0930419A-D289-4E3C-82E7-072EB9FCFB0C}" type="pres">
      <dgm:prSet presAssocID="{2484758F-DE64-4AF4-989E-EE9E19AF654F}" presName="Parent" presStyleLbl="alignNode1" presStyleIdx="3" presStyleCnt="7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54D9CA-3269-49E4-AC7C-657001280D06}" type="pres">
      <dgm:prSet presAssocID="{2484758F-DE64-4AF4-989E-EE9E19AF654F}" presName="Accent" presStyleLbl="parChTrans1D1" presStyleIdx="3" presStyleCnt="7"/>
      <dgm:spPr/>
    </dgm:pt>
    <dgm:pt modelId="{B5527F96-EA23-4D24-8334-035931E74EE9}" type="pres">
      <dgm:prSet presAssocID="{8B4A9034-5A36-4429-97B4-1080BD223A01}" presName="sibTrans" presStyleCnt="0"/>
      <dgm:spPr/>
    </dgm:pt>
    <dgm:pt modelId="{E1D0B4E7-ED0A-4921-A529-2AD864542BD6}" type="pres">
      <dgm:prSet presAssocID="{7F46B45B-1AC5-401A-A8CD-B8FBADA6E9A2}" presName="composite" presStyleCnt="0"/>
      <dgm:spPr/>
    </dgm:pt>
    <dgm:pt modelId="{498C3D7D-ED45-4774-AACA-D4D38F5E7BA3}" type="pres">
      <dgm:prSet presAssocID="{7F46B45B-1AC5-401A-A8CD-B8FBADA6E9A2}" presName="FirstChild" presStyleLbl="revTx" presStyleIdx="4" presStyleCnt="7">
        <dgm:presLayoutVars>
          <dgm:chMax val="0"/>
          <dgm:chPref val="0"/>
          <dgm:bulletEnabled val="1"/>
        </dgm:presLayoutVars>
      </dgm:prSet>
      <dgm:spPr/>
    </dgm:pt>
    <dgm:pt modelId="{5B41DD2C-E1F3-4E67-A96C-22A8C8348A7E}" type="pres">
      <dgm:prSet presAssocID="{7F46B45B-1AC5-401A-A8CD-B8FBADA6E9A2}" presName="Parent" presStyleLbl="alignNode1" presStyleIdx="4" presStyleCnt="7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50299-ED3D-4E1F-91D1-54C24AC6B785}" type="pres">
      <dgm:prSet presAssocID="{7F46B45B-1AC5-401A-A8CD-B8FBADA6E9A2}" presName="Accent" presStyleLbl="parChTrans1D1" presStyleIdx="4" presStyleCnt="7"/>
      <dgm:spPr/>
    </dgm:pt>
    <dgm:pt modelId="{CE30AE29-F5A7-42C1-9422-0B52C630B17D}" type="pres">
      <dgm:prSet presAssocID="{C658C5DD-7309-4606-8171-0DA0B51C80BC}" presName="sibTrans" presStyleCnt="0"/>
      <dgm:spPr/>
    </dgm:pt>
    <dgm:pt modelId="{19E0DB1F-AE88-424E-BD4D-EF6F1CC4D085}" type="pres">
      <dgm:prSet presAssocID="{85D2BBF5-4706-4A8D-80F5-18205494C9A8}" presName="composite" presStyleCnt="0"/>
      <dgm:spPr/>
    </dgm:pt>
    <dgm:pt modelId="{72924F3F-469C-45A0-940B-14481BB8FB43}" type="pres">
      <dgm:prSet presAssocID="{85D2BBF5-4706-4A8D-80F5-18205494C9A8}" presName="FirstChild" presStyleLbl="revTx" presStyleIdx="5" presStyleCnt="7">
        <dgm:presLayoutVars>
          <dgm:chMax val="0"/>
          <dgm:chPref val="0"/>
          <dgm:bulletEnabled val="1"/>
        </dgm:presLayoutVars>
      </dgm:prSet>
      <dgm:spPr/>
    </dgm:pt>
    <dgm:pt modelId="{B9DA1D77-F605-4D69-A2CF-08C71D0BBB93}" type="pres">
      <dgm:prSet presAssocID="{85D2BBF5-4706-4A8D-80F5-18205494C9A8}" presName="Parent" presStyleLbl="alignNode1" presStyleIdx="5" presStyleCnt="7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300B9F-46C2-418D-B6E8-404C17C19AC5}" type="pres">
      <dgm:prSet presAssocID="{85D2BBF5-4706-4A8D-80F5-18205494C9A8}" presName="Accent" presStyleLbl="parChTrans1D1" presStyleIdx="5" presStyleCnt="7"/>
      <dgm:spPr/>
    </dgm:pt>
    <dgm:pt modelId="{2953D6AB-C0EA-49C3-9A1D-12A37EB7257D}" type="pres">
      <dgm:prSet presAssocID="{99B81290-959C-44EA-BE18-EA96B013CA9F}" presName="sibTrans" presStyleCnt="0"/>
      <dgm:spPr/>
    </dgm:pt>
    <dgm:pt modelId="{F8F86BC6-9B88-489F-A985-C1E341C66174}" type="pres">
      <dgm:prSet presAssocID="{1097AA0C-17AA-4290-8EAC-9BF425BB5FE4}" presName="composite" presStyleCnt="0"/>
      <dgm:spPr/>
    </dgm:pt>
    <dgm:pt modelId="{D24A5A4F-F964-49FF-A5FD-0F50CD013BFA}" type="pres">
      <dgm:prSet presAssocID="{1097AA0C-17AA-4290-8EAC-9BF425BB5FE4}" presName="FirstChild" presStyleLbl="revTx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FD2FF0-DAA6-4FF7-BBDD-C8E527D13AEC}" type="pres">
      <dgm:prSet presAssocID="{1097AA0C-17AA-4290-8EAC-9BF425BB5FE4}" presName="Parent" presStyleLbl="alignNode1" presStyleIdx="6" presStyleCnt="7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666A7D-608B-47BC-BD80-7346CE80DA36}" type="pres">
      <dgm:prSet presAssocID="{1097AA0C-17AA-4290-8EAC-9BF425BB5FE4}" presName="Accent" presStyleLbl="parChTrans1D1" presStyleIdx="6" presStyleCnt="7"/>
      <dgm:spPr/>
    </dgm:pt>
  </dgm:ptLst>
  <dgm:cxnLst>
    <dgm:cxn modelId="{73479421-94E3-4ACF-B70F-59FFAD18A2F7}" type="presOf" srcId="{85D2BBF5-4706-4A8D-80F5-18205494C9A8}" destId="{B9DA1D77-F605-4D69-A2CF-08C71D0BBB93}" srcOrd="0" destOrd="0" presId="urn:microsoft.com/office/officeart/2011/layout/TabList"/>
    <dgm:cxn modelId="{625DBFB1-C66C-4AE7-9440-807B2FA33788}" srcId="{1097AA0C-17AA-4290-8EAC-9BF425BB5FE4}" destId="{C3BB8B11-B285-41D9-A0DF-068E4E05F304}" srcOrd="0" destOrd="0" parTransId="{4085D9FC-3A78-4790-8F6E-ED86434419AC}" sibTransId="{1151C875-DCBF-4BC2-A796-2EA9BCD636A8}"/>
    <dgm:cxn modelId="{5088035A-A227-4743-A72F-E5F37A5EB33C}" type="presOf" srcId="{1097AA0C-17AA-4290-8EAC-9BF425BB5FE4}" destId="{A7FD2FF0-DAA6-4FF7-BBDD-C8E527D13AEC}" srcOrd="0" destOrd="0" presId="urn:microsoft.com/office/officeart/2011/layout/TabList"/>
    <dgm:cxn modelId="{FEA53C66-936F-4E54-9906-C005EAF2C357}" srcId="{9B8BFD29-7AA9-4ED7-9B33-322FA0B85574}" destId="{2484758F-DE64-4AF4-989E-EE9E19AF654F}" srcOrd="3" destOrd="0" parTransId="{137A130C-7308-4489-ABBA-F2883281272C}" sibTransId="{8B4A9034-5A36-4429-97B4-1080BD223A01}"/>
    <dgm:cxn modelId="{2F942AE2-7076-482B-AA7E-CB7D8F8436BB}" srcId="{9B8BFD29-7AA9-4ED7-9B33-322FA0B85574}" destId="{85D2BBF5-4706-4A8D-80F5-18205494C9A8}" srcOrd="5" destOrd="0" parTransId="{00C8F238-7430-4D19-B205-79692B50C2FE}" sibTransId="{99B81290-959C-44EA-BE18-EA96B013CA9F}"/>
    <dgm:cxn modelId="{4E9631FF-0B11-4210-A2D6-62D8C1486D86}" type="presOf" srcId="{C3BB8B11-B285-41D9-A0DF-068E4E05F304}" destId="{D24A5A4F-F964-49FF-A5FD-0F50CD013BFA}" srcOrd="0" destOrd="0" presId="urn:microsoft.com/office/officeart/2011/layout/TabList"/>
    <dgm:cxn modelId="{589D287A-472D-44BF-A395-AE149964D99B}" srcId="{9B8BFD29-7AA9-4ED7-9B33-322FA0B85574}" destId="{1097AA0C-17AA-4290-8EAC-9BF425BB5FE4}" srcOrd="6" destOrd="0" parTransId="{BC098D6D-A955-4DEE-9385-C963F1C8B20E}" sibTransId="{F3FAC1ED-2985-48BB-A7C3-50D5730017E6}"/>
    <dgm:cxn modelId="{19919BE3-E557-4313-9E14-2F628E9D7054}" type="presOf" srcId="{44DBA152-B6F7-4490-95D5-EFCDC47AA87C}" destId="{C14EDD8C-4B27-48A1-B8C5-0AB8666D6C33}" srcOrd="0" destOrd="0" presId="urn:microsoft.com/office/officeart/2011/layout/TabList"/>
    <dgm:cxn modelId="{AA8095DD-A522-4513-B508-B81CC1524739}" type="presOf" srcId="{5FE98A32-71FF-429C-8E3B-0A9C06DF0D09}" destId="{FA72FEA0-381C-40DF-AE5B-1BABAAFF75EC}" srcOrd="0" destOrd="0" presId="urn:microsoft.com/office/officeart/2011/layout/TabList"/>
    <dgm:cxn modelId="{16274C01-5F49-4A94-BFCA-BC4A1148870D}" srcId="{9B8BFD29-7AA9-4ED7-9B33-322FA0B85574}" destId="{44DBA152-B6F7-4490-95D5-EFCDC47AA87C}" srcOrd="2" destOrd="0" parTransId="{6CD684F1-CF6D-4991-89BA-787B57E62336}" sibTransId="{ECA1C7F7-8FAC-40F0-BF1D-B2B5B69971F9}"/>
    <dgm:cxn modelId="{7CD3E1E6-A5D4-420B-A39D-55B891AD09DA}" type="presOf" srcId="{2484758F-DE64-4AF4-989E-EE9E19AF654F}" destId="{0930419A-D289-4E3C-82E7-072EB9FCFB0C}" srcOrd="0" destOrd="0" presId="urn:microsoft.com/office/officeart/2011/layout/TabList"/>
    <dgm:cxn modelId="{F2F65B26-1190-4DF6-8C66-074B85D7E1D2}" type="presOf" srcId="{9B8BFD29-7AA9-4ED7-9B33-322FA0B85574}" destId="{7301BAFC-C4BB-4E67-AFDA-2B356A7CB2F9}" srcOrd="0" destOrd="0" presId="urn:microsoft.com/office/officeart/2011/layout/TabList"/>
    <dgm:cxn modelId="{7F1A610D-579B-4BC2-A19B-C6ADB9A35DE0}" type="presOf" srcId="{7F46B45B-1AC5-401A-A8CD-B8FBADA6E9A2}" destId="{5B41DD2C-E1F3-4E67-A96C-22A8C8348A7E}" srcOrd="0" destOrd="0" presId="urn:microsoft.com/office/officeart/2011/layout/TabList"/>
    <dgm:cxn modelId="{A69E905E-BE99-45BB-9E97-77304824ECC5}" srcId="{9B8BFD29-7AA9-4ED7-9B33-322FA0B85574}" destId="{7F46B45B-1AC5-401A-A8CD-B8FBADA6E9A2}" srcOrd="4" destOrd="0" parTransId="{3490A68F-5795-4C3F-B077-7856D2C26788}" sibTransId="{C658C5DD-7309-4606-8171-0DA0B51C80BC}"/>
    <dgm:cxn modelId="{97B9DD80-1384-48CC-9E10-325AE1344376}" type="presOf" srcId="{CB581F63-F930-4B3E-A8C1-FEE5881BB4C6}" destId="{EA9EBFFD-401E-496E-BB02-F6E278714127}" srcOrd="0" destOrd="0" presId="urn:microsoft.com/office/officeart/2011/layout/TabList"/>
    <dgm:cxn modelId="{FFF2AAF0-6755-47E7-B7E1-96406F32AAAE}" srcId="{9B8BFD29-7AA9-4ED7-9B33-322FA0B85574}" destId="{CB581F63-F930-4B3E-A8C1-FEE5881BB4C6}" srcOrd="0" destOrd="0" parTransId="{469AE8C5-79EA-4B17-9B49-FBD3A7B07753}" sibTransId="{EF7C9252-0F22-47F2-8E19-DCB01BA75ECA}"/>
    <dgm:cxn modelId="{25EC8BB5-6DFE-4444-8D1A-2E25BFA6DF47}" srcId="{9B8BFD29-7AA9-4ED7-9B33-322FA0B85574}" destId="{5FE98A32-71FF-429C-8E3B-0A9C06DF0D09}" srcOrd="1" destOrd="0" parTransId="{37BB54D7-D07B-4A26-A6A9-24FD1ABFD35C}" sibTransId="{69875706-FC90-4502-AFA6-3C9249741A6F}"/>
    <dgm:cxn modelId="{DC3AE6AB-E55F-48C7-BA2F-F8A6FC027769}" type="presParOf" srcId="{7301BAFC-C4BB-4E67-AFDA-2B356A7CB2F9}" destId="{8C54FFF1-A6C8-4BB3-BEC5-92DD9E1F3BC6}" srcOrd="0" destOrd="0" presId="urn:microsoft.com/office/officeart/2011/layout/TabList"/>
    <dgm:cxn modelId="{5F3BBE61-D568-4579-961A-4F27B857EAF3}" type="presParOf" srcId="{8C54FFF1-A6C8-4BB3-BEC5-92DD9E1F3BC6}" destId="{CBE6A5EC-0BA1-41FC-9109-4EA095D25CFF}" srcOrd="0" destOrd="0" presId="urn:microsoft.com/office/officeart/2011/layout/TabList"/>
    <dgm:cxn modelId="{8B31812E-E523-4924-AA28-479E0DDF932E}" type="presParOf" srcId="{8C54FFF1-A6C8-4BB3-BEC5-92DD9E1F3BC6}" destId="{EA9EBFFD-401E-496E-BB02-F6E278714127}" srcOrd="1" destOrd="0" presId="urn:microsoft.com/office/officeart/2011/layout/TabList"/>
    <dgm:cxn modelId="{B42D1CD5-F1F5-4340-9FD2-5AC3B71A6023}" type="presParOf" srcId="{8C54FFF1-A6C8-4BB3-BEC5-92DD9E1F3BC6}" destId="{580CD63C-CF0B-4D6A-BDAD-FBF3BACB8F24}" srcOrd="2" destOrd="0" presId="urn:microsoft.com/office/officeart/2011/layout/TabList"/>
    <dgm:cxn modelId="{5C835920-9549-4582-BCB5-19BF40C6AED8}" type="presParOf" srcId="{7301BAFC-C4BB-4E67-AFDA-2B356A7CB2F9}" destId="{C0087851-DD39-425A-9014-A8C0CF660D65}" srcOrd="1" destOrd="0" presId="urn:microsoft.com/office/officeart/2011/layout/TabList"/>
    <dgm:cxn modelId="{72983B51-4958-4430-B22F-DFC471791AD9}" type="presParOf" srcId="{7301BAFC-C4BB-4E67-AFDA-2B356A7CB2F9}" destId="{AC4970E3-5B6E-454A-B0CC-6C9E15B490D0}" srcOrd="2" destOrd="0" presId="urn:microsoft.com/office/officeart/2011/layout/TabList"/>
    <dgm:cxn modelId="{CB066BC3-C8C6-455F-9CFA-F0CC8BF9172A}" type="presParOf" srcId="{AC4970E3-5B6E-454A-B0CC-6C9E15B490D0}" destId="{008DC0FE-8AAA-402E-ADA9-09BA9BA4DC34}" srcOrd="0" destOrd="0" presId="urn:microsoft.com/office/officeart/2011/layout/TabList"/>
    <dgm:cxn modelId="{E10FBF78-995E-4EDF-A3B9-461FF40A98AB}" type="presParOf" srcId="{AC4970E3-5B6E-454A-B0CC-6C9E15B490D0}" destId="{FA72FEA0-381C-40DF-AE5B-1BABAAFF75EC}" srcOrd="1" destOrd="0" presId="urn:microsoft.com/office/officeart/2011/layout/TabList"/>
    <dgm:cxn modelId="{C672BFE8-3F25-44C6-8DF2-6AC96CFFAEAD}" type="presParOf" srcId="{AC4970E3-5B6E-454A-B0CC-6C9E15B490D0}" destId="{F250A538-E709-4811-838E-21CAA8A8C670}" srcOrd="2" destOrd="0" presId="urn:microsoft.com/office/officeart/2011/layout/TabList"/>
    <dgm:cxn modelId="{BDB92F58-0334-49DD-94D0-6525EEDC380D}" type="presParOf" srcId="{7301BAFC-C4BB-4E67-AFDA-2B356A7CB2F9}" destId="{5E696A21-456E-4ADE-A5F1-1FFE43EB7FA6}" srcOrd="3" destOrd="0" presId="urn:microsoft.com/office/officeart/2011/layout/TabList"/>
    <dgm:cxn modelId="{2623E07F-4C00-4761-98F3-B886F81FDF99}" type="presParOf" srcId="{7301BAFC-C4BB-4E67-AFDA-2B356A7CB2F9}" destId="{111E37D0-17B5-4158-A398-C5B9EAA3EC69}" srcOrd="4" destOrd="0" presId="urn:microsoft.com/office/officeart/2011/layout/TabList"/>
    <dgm:cxn modelId="{082F798C-9053-419A-9D7E-F58E9BE08BC6}" type="presParOf" srcId="{111E37D0-17B5-4158-A398-C5B9EAA3EC69}" destId="{364985E3-DFB8-494D-9798-C55C404EA9E1}" srcOrd="0" destOrd="0" presId="urn:microsoft.com/office/officeart/2011/layout/TabList"/>
    <dgm:cxn modelId="{C02D08B7-515D-490B-8CDE-84D8FEE19F4F}" type="presParOf" srcId="{111E37D0-17B5-4158-A398-C5B9EAA3EC69}" destId="{C14EDD8C-4B27-48A1-B8C5-0AB8666D6C33}" srcOrd="1" destOrd="0" presId="urn:microsoft.com/office/officeart/2011/layout/TabList"/>
    <dgm:cxn modelId="{94FAE15A-68DA-4AE2-8A3E-0B1753FAE98D}" type="presParOf" srcId="{111E37D0-17B5-4158-A398-C5B9EAA3EC69}" destId="{E7D53721-44A5-42F5-B3E2-9AA57C427938}" srcOrd="2" destOrd="0" presId="urn:microsoft.com/office/officeart/2011/layout/TabList"/>
    <dgm:cxn modelId="{842800D2-BF78-4EF2-A671-4F89251901C9}" type="presParOf" srcId="{7301BAFC-C4BB-4E67-AFDA-2B356A7CB2F9}" destId="{BFD655F8-A00B-4938-87D6-F6F88E973EC8}" srcOrd="5" destOrd="0" presId="urn:microsoft.com/office/officeart/2011/layout/TabList"/>
    <dgm:cxn modelId="{040A3567-510D-450A-9275-FEC210126554}" type="presParOf" srcId="{7301BAFC-C4BB-4E67-AFDA-2B356A7CB2F9}" destId="{1130E388-FC32-4239-9FFF-4BD641665456}" srcOrd="6" destOrd="0" presId="urn:microsoft.com/office/officeart/2011/layout/TabList"/>
    <dgm:cxn modelId="{CCB861C7-5E1F-4BBC-A600-5281A7A5D4FB}" type="presParOf" srcId="{1130E388-FC32-4239-9FFF-4BD641665456}" destId="{173AF6F8-920E-417D-BED2-088EF67A0041}" srcOrd="0" destOrd="0" presId="urn:microsoft.com/office/officeart/2011/layout/TabList"/>
    <dgm:cxn modelId="{A3504A4B-738D-43C0-9A09-3DAE867A5F5F}" type="presParOf" srcId="{1130E388-FC32-4239-9FFF-4BD641665456}" destId="{0930419A-D289-4E3C-82E7-072EB9FCFB0C}" srcOrd="1" destOrd="0" presId="urn:microsoft.com/office/officeart/2011/layout/TabList"/>
    <dgm:cxn modelId="{97C9C39C-A3C1-4CEC-AC58-F4B048ABA86B}" type="presParOf" srcId="{1130E388-FC32-4239-9FFF-4BD641665456}" destId="{AE54D9CA-3269-49E4-AC7C-657001280D06}" srcOrd="2" destOrd="0" presId="urn:microsoft.com/office/officeart/2011/layout/TabList"/>
    <dgm:cxn modelId="{D5ED27A4-005C-4B2A-86A3-48EFAC436ED5}" type="presParOf" srcId="{7301BAFC-C4BB-4E67-AFDA-2B356A7CB2F9}" destId="{B5527F96-EA23-4D24-8334-035931E74EE9}" srcOrd="7" destOrd="0" presId="urn:microsoft.com/office/officeart/2011/layout/TabList"/>
    <dgm:cxn modelId="{F5399ECD-3D8A-45B4-932B-89FC07EA0704}" type="presParOf" srcId="{7301BAFC-C4BB-4E67-AFDA-2B356A7CB2F9}" destId="{E1D0B4E7-ED0A-4921-A529-2AD864542BD6}" srcOrd="8" destOrd="0" presId="urn:microsoft.com/office/officeart/2011/layout/TabList"/>
    <dgm:cxn modelId="{A4B9BCCF-4045-4AB8-9B85-0968DD79C556}" type="presParOf" srcId="{E1D0B4E7-ED0A-4921-A529-2AD864542BD6}" destId="{498C3D7D-ED45-4774-AACA-D4D38F5E7BA3}" srcOrd="0" destOrd="0" presId="urn:microsoft.com/office/officeart/2011/layout/TabList"/>
    <dgm:cxn modelId="{35508F75-6041-4E17-B5AD-F0C885C05031}" type="presParOf" srcId="{E1D0B4E7-ED0A-4921-A529-2AD864542BD6}" destId="{5B41DD2C-E1F3-4E67-A96C-22A8C8348A7E}" srcOrd="1" destOrd="0" presId="urn:microsoft.com/office/officeart/2011/layout/TabList"/>
    <dgm:cxn modelId="{7BD55012-33BF-4B05-962B-ADD2F14313BB}" type="presParOf" srcId="{E1D0B4E7-ED0A-4921-A529-2AD864542BD6}" destId="{0BD50299-ED3D-4E1F-91D1-54C24AC6B785}" srcOrd="2" destOrd="0" presId="urn:microsoft.com/office/officeart/2011/layout/TabList"/>
    <dgm:cxn modelId="{BDE41679-CE65-481D-B69B-FB6628768765}" type="presParOf" srcId="{7301BAFC-C4BB-4E67-AFDA-2B356A7CB2F9}" destId="{CE30AE29-F5A7-42C1-9422-0B52C630B17D}" srcOrd="9" destOrd="0" presId="urn:microsoft.com/office/officeart/2011/layout/TabList"/>
    <dgm:cxn modelId="{FED0550D-D4B1-4660-981B-83DA52FD66D9}" type="presParOf" srcId="{7301BAFC-C4BB-4E67-AFDA-2B356A7CB2F9}" destId="{19E0DB1F-AE88-424E-BD4D-EF6F1CC4D085}" srcOrd="10" destOrd="0" presId="urn:microsoft.com/office/officeart/2011/layout/TabList"/>
    <dgm:cxn modelId="{0EF3AEC3-3897-4096-841F-3D372DA5F505}" type="presParOf" srcId="{19E0DB1F-AE88-424E-BD4D-EF6F1CC4D085}" destId="{72924F3F-469C-45A0-940B-14481BB8FB43}" srcOrd="0" destOrd="0" presId="urn:microsoft.com/office/officeart/2011/layout/TabList"/>
    <dgm:cxn modelId="{7510B0B1-2CBC-4EBB-98FD-5A0FAB52DE1C}" type="presParOf" srcId="{19E0DB1F-AE88-424E-BD4D-EF6F1CC4D085}" destId="{B9DA1D77-F605-4D69-A2CF-08C71D0BBB93}" srcOrd="1" destOrd="0" presId="urn:microsoft.com/office/officeart/2011/layout/TabList"/>
    <dgm:cxn modelId="{5D36E3CA-B624-43C5-8868-23E32BFE07D4}" type="presParOf" srcId="{19E0DB1F-AE88-424E-BD4D-EF6F1CC4D085}" destId="{AF300B9F-46C2-418D-B6E8-404C17C19AC5}" srcOrd="2" destOrd="0" presId="urn:microsoft.com/office/officeart/2011/layout/TabList"/>
    <dgm:cxn modelId="{A5708FEF-27E0-4304-8E2C-D2022BB5E535}" type="presParOf" srcId="{7301BAFC-C4BB-4E67-AFDA-2B356A7CB2F9}" destId="{2953D6AB-C0EA-49C3-9A1D-12A37EB7257D}" srcOrd="11" destOrd="0" presId="urn:microsoft.com/office/officeart/2011/layout/TabList"/>
    <dgm:cxn modelId="{853A424A-9510-415E-B624-16E003D08589}" type="presParOf" srcId="{7301BAFC-C4BB-4E67-AFDA-2B356A7CB2F9}" destId="{F8F86BC6-9B88-489F-A985-C1E341C66174}" srcOrd="12" destOrd="0" presId="urn:microsoft.com/office/officeart/2011/layout/TabList"/>
    <dgm:cxn modelId="{9981DA45-0E11-4C4A-9E8A-2968EEA45C2C}" type="presParOf" srcId="{F8F86BC6-9B88-489F-A985-C1E341C66174}" destId="{D24A5A4F-F964-49FF-A5FD-0F50CD013BFA}" srcOrd="0" destOrd="0" presId="urn:microsoft.com/office/officeart/2011/layout/TabList"/>
    <dgm:cxn modelId="{D7ADB00E-EF26-4D8C-8E07-55CD428AD224}" type="presParOf" srcId="{F8F86BC6-9B88-489F-A985-C1E341C66174}" destId="{A7FD2FF0-DAA6-4FF7-BBDD-C8E527D13AEC}" srcOrd="1" destOrd="0" presId="urn:microsoft.com/office/officeart/2011/layout/TabList"/>
    <dgm:cxn modelId="{B0DA2D16-2882-4C46-9ACD-C3A909C941B6}" type="presParOf" srcId="{F8F86BC6-9B88-489F-A985-C1E341C66174}" destId="{89666A7D-608B-47BC-BD80-7346CE80DA36}" srcOrd="2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666A7D-608B-47BC-BD80-7346CE80DA36}">
      <dsp:nvSpPr>
        <dsp:cNvPr id="0" name=""/>
        <dsp:cNvSpPr/>
      </dsp:nvSpPr>
      <dsp:spPr>
        <a:xfrm>
          <a:off x="0" y="5014454"/>
          <a:ext cx="7620000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300B9F-46C2-418D-B6E8-404C17C19AC5}">
      <dsp:nvSpPr>
        <dsp:cNvPr id="0" name=""/>
        <dsp:cNvSpPr/>
      </dsp:nvSpPr>
      <dsp:spPr>
        <a:xfrm>
          <a:off x="0" y="4293509"/>
          <a:ext cx="7620000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D50299-ED3D-4E1F-91D1-54C24AC6B785}">
      <dsp:nvSpPr>
        <dsp:cNvPr id="0" name=""/>
        <dsp:cNvSpPr/>
      </dsp:nvSpPr>
      <dsp:spPr>
        <a:xfrm>
          <a:off x="0" y="3572564"/>
          <a:ext cx="7620000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54D9CA-3269-49E4-AC7C-657001280D06}">
      <dsp:nvSpPr>
        <dsp:cNvPr id="0" name=""/>
        <dsp:cNvSpPr/>
      </dsp:nvSpPr>
      <dsp:spPr>
        <a:xfrm>
          <a:off x="0" y="2851619"/>
          <a:ext cx="7620000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D53721-44A5-42F5-B3E2-9AA57C427938}">
      <dsp:nvSpPr>
        <dsp:cNvPr id="0" name=""/>
        <dsp:cNvSpPr/>
      </dsp:nvSpPr>
      <dsp:spPr>
        <a:xfrm>
          <a:off x="0" y="2130674"/>
          <a:ext cx="7620000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50A538-E709-4811-838E-21CAA8A8C670}">
      <dsp:nvSpPr>
        <dsp:cNvPr id="0" name=""/>
        <dsp:cNvSpPr/>
      </dsp:nvSpPr>
      <dsp:spPr>
        <a:xfrm>
          <a:off x="0" y="1409728"/>
          <a:ext cx="7620000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0CD63C-CF0B-4D6A-BDAD-FBF3BACB8F24}">
      <dsp:nvSpPr>
        <dsp:cNvPr id="0" name=""/>
        <dsp:cNvSpPr/>
      </dsp:nvSpPr>
      <dsp:spPr>
        <a:xfrm>
          <a:off x="0" y="688783"/>
          <a:ext cx="7620000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E6A5EC-0BA1-41FC-9109-4EA095D25CFF}">
      <dsp:nvSpPr>
        <dsp:cNvPr id="0" name=""/>
        <dsp:cNvSpPr/>
      </dsp:nvSpPr>
      <dsp:spPr>
        <a:xfrm>
          <a:off x="1981199" y="2169"/>
          <a:ext cx="5638800" cy="686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9EBFFD-401E-496E-BB02-F6E278714127}">
      <dsp:nvSpPr>
        <dsp:cNvPr id="0" name=""/>
        <dsp:cNvSpPr/>
      </dsp:nvSpPr>
      <dsp:spPr>
        <a:xfrm>
          <a:off x="0" y="2169"/>
          <a:ext cx="1981200" cy="686614"/>
        </a:xfrm>
        <a:prstGeom prst="round2SameRect">
          <a:avLst>
            <a:gd name="adj1" fmla="val 16670"/>
            <a:gd name="adj2" fmla="val 0"/>
          </a:avLst>
        </a:prstGeom>
        <a:solidFill>
          <a:schemeClr val="tx2">
            <a:lumMod val="5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1.osobní </a:t>
          </a:r>
          <a:endParaRPr lang="cs-CZ" sz="2000" kern="1200" dirty="0"/>
        </a:p>
      </dsp:txBody>
      <dsp:txXfrm>
        <a:off x="33524" y="35693"/>
        <a:ext cx="1914152" cy="653090"/>
      </dsp:txXfrm>
    </dsp:sp>
    <dsp:sp modelId="{008DC0FE-8AAA-402E-ADA9-09BA9BA4DC34}">
      <dsp:nvSpPr>
        <dsp:cNvPr id="0" name=""/>
        <dsp:cNvSpPr/>
      </dsp:nvSpPr>
      <dsp:spPr>
        <a:xfrm>
          <a:off x="1981199" y="723114"/>
          <a:ext cx="5638800" cy="686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72FEA0-381C-40DF-AE5B-1BABAAFF75EC}">
      <dsp:nvSpPr>
        <dsp:cNvPr id="0" name=""/>
        <dsp:cNvSpPr/>
      </dsp:nvSpPr>
      <dsp:spPr>
        <a:xfrm>
          <a:off x="0" y="723114"/>
          <a:ext cx="1981200" cy="686614"/>
        </a:xfrm>
        <a:prstGeom prst="round2SameRect">
          <a:avLst>
            <a:gd name="adj1" fmla="val 16670"/>
            <a:gd name="adj2" fmla="val 0"/>
          </a:avLst>
        </a:prstGeom>
        <a:solidFill>
          <a:srgbClr val="C0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2.přivlastňovací</a:t>
          </a:r>
          <a:endParaRPr lang="cs-CZ" sz="2000" kern="1200" dirty="0"/>
        </a:p>
      </dsp:txBody>
      <dsp:txXfrm>
        <a:off x="33524" y="756638"/>
        <a:ext cx="1914152" cy="653090"/>
      </dsp:txXfrm>
    </dsp:sp>
    <dsp:sp modelId="{364985E3-DFB8-494D-9798-C55C404EA9E1}">
      <dsp:nvSpPr>
        <dsp:cNvPr id="0" name=""/>
        <dsp:cNvSpPr/>
      </dsp:nvSpPr>
      <dsp:spPr>
        <a:xfrm>
          <a:off x="1981199" y="1444059"/>
          <a:ext cx="5638800" cy="686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4EDD8C-4B27-48A1-B8C5-0AB8666D6C33}">
      <dsp:nvSpPr>
        <dsp:cNvPr id="0" name=""/>
        <dsp:cNvSpPr/>
      </dsp:nvSpPr>
      <dsp:spPr>
        <a:xfrm>
          <a:off x="0" y="1444059"/>
          <a:ext cx="1981200" cy="686614"/>
        </a:xfrm>
        <a:prstGeom prst="round2SameRect">
          <a:avLst>
            <a:gd name="adj1" fmla="val 16670"/>
            <a:gd name="adj2" fmla="val 0"/>
          </a:avLst>
        </a:prstGeom>
        <a:solidFill>
          <a:schemeClr val="tx2">
            <a:lumMod val="5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3.ukazovací</a:t>
          </a:r>
          <a:endParaRPr lang="cs-CZ" sz="2000" kern="1200" dirty="0"/>
        </a:p>
      </dsp:txBody>
      <dsp:txXfrm>
        <a:off x="33524" y="1477583"/>
        <a:ext cx="1914152" cy="653090"/>
      </dsp:txXfrm>
    </dsp:sp>
    <dsp:sp modelId="{173AF6F8-920E-417D-BED2-088EF67A0041}">
      <dsp:nvSpPr>
        <dsp:cNvPr id="0" name=""/>
        <dsp:cNvSpPr/>
      </dsp:nvSpPr>
      <dsp:spPr>
        <a:xfrm>
          <a:off x="1981199" y="2165004"/>
          <a:ext cx="5638800" cy="686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30419A-D289-4E3C-82E7-072EB9FCFB0C}">
      <dsp:nvSpPr>
        <dsp:cNvPr id="0" name=""/>
        <dsp:cNvSpPr/>
      </dsp:nvSpPr>
      <dsp:spPr>
        <a:xfrm>
          <a:off x="0" y="2165004"/>
          <a:ext cx="1981200" cy="686614"/>
        </a:xfrm>
        <a:prstGeom prst="round2SameRect">
          <a:avLst>
            <a:gd name="adj1" fmla="val 16670"/>
            <a:gd name="adj2" fmla="val 0"/>
          </a:avLst>
        </a:prstGeom>
        <a:solidFill>
          <a:srgbClr val="C0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4.tázací</a:t>
          </a:r>
          <a:endParaRPr lang="cs-CZ" sz="2000" kern="1200" dirty="0"/>
        </a:p>
      </dsp:txBody>
      <dsp:txXfrm>
        <a:off x="33524" y="2198528"/>
        <a:ext cx="1914152" cy="653090"/>
      </dsp:txXfrm>
    </dsp:sp>
    <dsp:sp modelId="{498C3D7D-ED45-4774-AACA-D4D38F5E7BA3}">
      <dsp:nvSpPr>
        <dsp:cNvPr id="0" name=""/>
        <dsp:cNvSpPr/>
      </dsp:nvSpPr>
      <dsp:spPr>
        <a:xfrm>
          <a:off x="1981199" y="2885949"/>
          <a:ext cx="5638800" cy="686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41DD2C-E1F3-4E67-A96C-22A8C8348A7E}">
      <dsp:nvSpPr>
        <dsp:cNvPr id="0" name=""/>
        <dsp:cNvSpPr/>
      </dsp:nvSpPr>
      <dsp:spPr>
        <a:xfrm>
          <a:off x="0" y="2885949"/>
          <a:ext cx="1981200" cy="686614"/>
        </a:xfrm>
        <a:prstGeom prst="round2SameRect">
          <a:avLst>
            <a:gd name="adj1" fmla="val 16670"/>
            <a:gd name="adj2" fmla="val 0"/>
          </a:avLst>
        </a:prstGeom>
        <a:solidFill>
          <a:schemeClr val="tx2">
            <a:lumMod val="5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5.vztažná</a:t>
          </a:r>
          <a:endParaRPr lang="cs-CZ" sz="2000" kern="1200" dirty="0"/>
        </a:p>
      </dsp:txBody>
      <dsp:txXfrm>
        <a:off x="33524" y="2919473"/>
        <a:ext cx="1914152" cy="653090"/>
      </dsp:txXfrm>
    </dsp:sp>
    <dsp:sp modelId="{72924F3F-469C-45A0-940B-14481BB8FB43}">
      <dsp:nvSpPr>
        <dsp:cNvPr id="0" name=""/>
        <dsp:cNvSpPr/>
      </dsp:nvSpPr>
      <dsp:spPr>
        <a:xfrm>
          <a:off x="1981199" y="3606895"/>
          <a:ext cx="5638800" cy="686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DA1D77-F605-4D69-A2CF-08C71D0BBB93}">
      <dsp:nvSpPr>
        <dsp:cNvPr id="0" name=""/>
        <dsp:cNvSpPr/>
      </dsp:nvSpPr>
      <dsp:spPr>
        <a:xfrm>
          <a:off x="0" y="3606895"/>
          <a:ext cx="1981200" cy="686614"/>
        </a:xfrm>
        <a:prstGeom prst="round2SameRect">
          <a:avLst>
            <a:gd name="adj1" fmla="val 16670"/>
            <a:gd name="adj2" fmla="val 0"/>
          </a:avLst>
        </a:prstGeom>
        <a:solidFill>
          <a:srgbClr val="C00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6.neurčitá</a:t>
          </a:r>
          <a:endParaRPr lang="cs-CZ" sz="2000" kern="1200" dirty="0"/>
        </a:p>
      </dsp:txBody>
      <dsp:txXfrm>
        <a:off x="33524" y="3640419"/>
        <a:ext cx="1914152" cy="653090"/>
      </dsp:txXfrm>
    </dsp:sp>
    <dsp:sp modelId="{D24A5A4F-F964-49FF-A5FD-0F50CD013BFA}">
      <dsp:nvSpPr>
        <dsp:cNvPr id="0" name=""/>
        <dsp:cNvSpPr/>
      </dsp:nvSpPr>
      <dsp:spPr>
        <a:xfrm>
          <a:off x="1981199" y="4327840"/>
          <a:ext cx="5638800" cy="686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1981199" y="4327840"/>
        <a:ext cx="5638800" cy="686614"/>
      </dsp:txXfrm>
    </dsp:sp>
    <dsp:sp modelId="{A7FD2FF0-DAA6-4FF7-BBDD-C8E527D13AEC}">
      <dsp:nvSpPr>
        <dsp:cNvPr id="0" name=""/>
        <dsp:cNvSpPr/>
      </dsp:nvSpPr>
      <dsp:spPr>
        <a:xfrm>
          <a:off x="0" y="4327840"/>
          <a:ext cx="1981200" cy="686614"/>
        </a:xfrm>
        <a:prstGeom prst="round2SameRect">
          <a:avLst>
            <a:gd name="adj1" fmla="val 16670"/>
            <a:gd name="adj2" fmla="val 0"/>
          </a:avLst>
        </a:prstGeom>
        <a:solidFill>
          <a:schemeClr val="tx2">
            <a:lumMod val="5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7.záporná</a:t>
          </a:r>
          <a:endParaRPr lang="cs-CZ" sz="2000" kern="1200" dirty="0"/>
        </a:p>
      </dsp:txBody>
      <dsp:txXfrm>
        <a:off x="33524" y="4361364"/>
        <a:ext cx="1914152" cy="6530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TabList">
  <dgm:title val="Seznam karet"/>
  <dgm:desc val="Umožňuje znázornit nesekvenční nebo seskupené bloky informací. Dobrých výsledků dosáhnete u seznamů s malým množstvím textu úrovně 1. První text úrovně 2 se zobrazí vedle textu úrovně 1 a zbývající text úrovně 2 se zobrazí pod textem úrovně 1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D49B2FA-631E-4D9F-A947-1AA0E6A6239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D8B3DEE-AE4E-4D47-AF17-C6505E856A15}" type="datetimeFigureOut">
              <a:rPr lang="cs-CZ" smtClean="0"/>
              <a:t>28.5.2012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sz="1400" dirty="0"/>
          </a:p>
          <a:p>
            <a:r>
              <a:rPr lang="cs-CZ" dirty="0" smtClean="0"/>
              <a:t>PŘEDMĚT:  Český jazyk</a:t>
            </a:r>
          </a:p>
          <a:p>
            <a:r>
              <a:rPr lang="cs-CZ" dirty="0" smtClean="0"/>
              <a:t>ROČNÍK: 6. – 9.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Slovní druhy – druhy zájmen </a:t>
            </a:r>
          </a:p>
          <a:p>
            <a:r>
              <a:rPr lang="cs-CZ" dirty="0" smtClean="0"/>
              <a:t>AUTOR: Mgr. Milada </a:t>
            </a:r>
            <a:r>
              <a:rPr lang="cs-CZ" dirty="0" err="1" smtClean="0"/>
              <a:t>Ferenzová</a:t>
            </a:r>
            <a:endParaRPr lang="cs-CZ" dirty="0" smtClean="0"/>
          </a:p>
          <a:p>
            <a:r>
              <a:rPr lang="cs-CZ" dirty="0" smtClean="0"/>
              <a:t>DATUM VYTVOŘENÍ: 20. 4.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VY_32_INOVACE_05_MF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615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byla vytvořena pro názorný přehled a opakování druhů zájmen. </a:t>
            </a:r>
          </a:p>
          <a:p>
            <a:pPr marL="114300" indent="0">
              <a:buNone/>
            </a:pPr>
            <a:endParaRPr lang="cs-CZ" dirty="0"/>
          </a:p>
          <a:p>
            <a:r>
              <a:rPr lang="cs-CZ" dirty="0" smtClean="0"/>
              <a:t>Cílem bylo připomenout a ujasnit žákům rozdělení zájmen do jednotlivých skupin a úkoly, které jsou součástí prezentace procvičit určování druhů zájmen a praktické využití při pravopisu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Pilotáž – druhy zájmen jako učivo 1. stupně se ukazuje velmi často jako slabě osvojené, žáci mají problémy hlavně se zájmeny v jiných než v 1. </a:t>
            </a:r>
            <a:r>
              <a:rPr lang="cs-CZ" smtClean="0"/>
              <a:t>pádu.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947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 algn="ctr">
              <a:buNone/>
            </a:pPr>
            <a:r>
              <a:rPr lang="cs-CZ" sz="2800" b="1" dirty="0" smtClean="0"/>
              <a:t>Zastupují jména nebo na ně ukazují, odkazují</a:t>
            </a:r>
          </a:p>
          <a:p>
            <a:pPr marL="114300" indent="0">
              <a:buNone/>
            </a:pPr>
            <a:endParaRPr lang="cs-CZ" sz="2800" dirty="0"/>
          </a:p>
          <a:p>
            <a:pPr marL="114300" indent="0">
              <a:buNone/>
            </a:pPr>
            <a:r>
              <a:rPr lang="cs-CZ" sz="2800" dirty="0" smtClean="0"/>
              <a:t>                           Určujeme:   druh</a:t>
            </a:r>
          </a:p>
          <a:p>
            <a:pPr marL="11430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pád</a:t>
            </a:r>
          </a:p>
          <a:p>
            <a:pPr marL="11430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číslo </a:t>
            </a:r>
          </a:p>
          <a:p>
            <a:pPr marL="11430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rod</a:t>
            </a:r>
          </a:p>
          <a:p>
            <a:pPr marL="11430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vzor</a:t>
            </a:r>
            <a:endParaRPr lang="cs-CZ" sz="2800" dirty="0"/>
          </a:p>
        </p:txBody>
      </p:sp>
      <p:pic>
        <p:nvPicPr>
          <p:cNvPr id="1026" name="Picture 2" descr="C:\Users\ZS SLOVAN\AppData\Local\Microsoft\Windows\Temporary Internet Files\Content.IE5\F3JTVC2S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827807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6915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zájmen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2073584"/>
              </p:ext>
            </p:extLst>
          </p:nvPr>
        </p:nvGraphicFramePr>
        <p:xfrm>
          <a:off x="467544" y="1628800"/>
          <a:ext cx="7620000" cy="50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55776" y="1805768"/>
            <a:ext cx="58623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tx2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á, ty, on, ona, ono, my, vy, oni, ony, ona, zvratné si, se</a:t>
            </a:r>
            <a:endParaRPr lang="cs-CZ" sz="2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2565631"/>
            <a:ext cx="43771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C00000"/>
                </a:solidFill>
              </a:rPr>
              <a:t>m</a:t>
            </a:r>
            <a:r>
              <a:rPr lang="cs-CZ" sz="2000" dirty="0" smtClean="0">
                <a:solidFill>
                  <a:srgbClr val="C00000"/>
                </a:solidFill>
              </a:rPr>
              <a:t>ůj, tvůj, svůj, jeho, náš, váš, její, jejich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3229936"/>
            <a:ext cx="5286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tx2">
                    <a:lumMod val="50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en, tento, tenhle, onen, takový, týž, tentýž, sám</a:t>
            </a:r>
            <a:endParaRPr lang="cs-CZ" sz="2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3" y="3933056"/>
            <a:ext cx="24598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C00000"/>
                </a:solidFill>
              </a:rPr>
              <a:t>k</a:t>
            </a:r>
            <a:r>
              <a:rPr lang="cs-CZ" sz="2000" dirty="0" smtClean="0">
                <a:solidFill>
                  <a:srgbClr val="C00000"/>
                </a:solidFill>
              </a:rPr>
              <a:t>do, co, jaký, který, čí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31768" y="4698920"/>
            <a:ext cx="3022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tx2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do, co, jaký, který, čí, jenž</a:t>
            </a:r>
            <a:endParaRPr lang="cs-CZ" sz="2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9859" y="5369782"/>
            <a:ext cx="55342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C00000"/>
                </a:solidFill>
              </a:rPr>
              <a:t>n</a:t>
            </a:r>
            <a:r>
              <a:rPr lang="cs-CZ" sz="2000" dirty="0" smtClean="0">
                <a:solidFill>
                  <a:srgbClr val="C00000"/>
                </a:solidFill>
              </a:rPr>
              <a:t>ě- , </a:t>
            </a:r>
            <a:r>
              <a:rPr lang="cs-CZ" sz="2000" dirty="0" err="1" smtClean="0">
                <a:solidFill>
                  <a:srgbClr val="C00000"/>
                </a:solidFill>
              </a:rPr>
              <a:t>lec</a:t>
            </a:r>
            <a:r>
              <a:rPr lang="cs-CZ" sz="2000" dirty="0" smtClean="0">
                <a:solidFill>
                  <a:srgbClr val="C00000"/>
                </a:solidFill>
              </a:rPr>
              <a:t>-, leda-, málo-, -</a:t>
            </a:r>
            <a:r>
              <a:rPr lang="cs-CZ" sz="2000" dirty="0" err="1" smtClean="0">
                <a:solidFill>
                  <a:srgbClr val="C00000"/>
                </a:solidFill>
              </a:rPr>
              <a:t>koli</a:t>
            </a:r>
            <a:r>
              <a:rPr lang="cs-CZ" sz="2000" dirty="0" smtClean="0">
                <a:solidFill>
                  <a:srgbClr val="C00000"/>
                </a:solidFill>
              </a:rPr>
              <a:t>(v), -si, všechen, každý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888" y="6156012"/>
            <a:ext cx="32702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n</a:t>
            </a:r>
            <a:r>
              <a:rPr lang="cs-CZ" sz="2000" dirty="0" smtClean="0"/>
              <a:t>ikdo, nic, nijaký, ničí, žádný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8801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Zájmena podtrhni:</a:t>
            </a:r>
            <a:br>
              <a:rPr lang="cs-CZ" sz="3600" dirty="0" smtClean="0"/>
            </a:br>
            <a:r>
              <a:rPr lang="cs-CZ" sz="3600" dirty="0" smtClean="0"/>
              <a:t>Nad ostatní slova nadepiš číslicí slovní druh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11430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pPr marL="114300" indent="0">
              <a:buNone/>
            </a:pPr>
            <a:endParaRPr lang="cs-CZ" dirty="0">
              <a:latin typeface="Comic Sans MS" pitchFamily="66" charset="0"/>
            </a:endParaRPr>
          </a:p>
          <a:p>
            <a:pPr marL="11430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pPr marL="11430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pPr marL="114300" indent="0">
              <a:buNone/>
            </a:pPr>
            <a:r>
              <a:rPr lang="cs-CZ" dirty="0" smtClean="0">
                <a:latin typeface="Comic Sans MS" pitchFamily="66" charset="0"/>
              </a:rPr>
              <a:t>můj  pět  nikdo  on  pro  vzadu  au  žádný  kreslí  sám  onen  </a:t>
            </a:r>
          </a:p>
          <a:p>
            <a:pPr marL="114300" indent="0">
              <a:buNone/>
            </a:pPr>
            <a:endParaRPr lang="cs-CZ" dirty="0">
              <a:latin typeface="Comic Sans MS" pitchFamily="66" charset="0"/>
            </a:endParaRPr>
          </a:p>
          <a:p>
            <a:pPr marL="114300" indent="0">
              <a:buNone/>
            </a:pPr>
            <a:r>
              <a:rPr lang="cs-CZ" dirty="0" smtClean="0">
                <a:latin typeface="Comic Sans MS" pitchFamily="66" charset="0"/>
              </a:rPr>
              <a:t>vy  užitečný  někde  patery  kdokoli  aby  jeho  sám  hurá  pro  </a:t>
            </a:r>
          </a:p>
          <a:p>
            <a:pPr marL="114300" indent="0">
              <a:buNone/>
            </a:pPr>
            <a:endParaRPr lang="cs-CZ" dirty="0">
              <a:latin typeface="Comic Sans MS" pitchFamily="66" charset="0"/>
            </a:endParaRPr>
          </a:p>
          <a:p>
            <a:pPr marL="114300" indent="0">
              <a:buNone/>
            </a:pPr>
            <a:r>
              <a:rPr lang="cs-CZ" dirty="0">
                <a:latin typeface="Comic Sans MS" pitchFamily="66" charset="0"/>
              </a:rPr>
              <a:t>k</a:t>
            </a:r>
            <a:r>
              <a:rPr lang="cs-CZ" dirty="0" smtClean="0">
                <a:latin typeface="Comic Sans MS" pitchFamily="66" charset="0"/>
              </a:rPr>
              <a:t>terý  babiččin  náš  nějaký  slovo  kéž  čtvrtý  ona  hodně  </a:t>
            </a:r>
          </a:p>
          <a:p>
            <a:pPr marL="114300" indent="0">
              <a:buNone/>
            </a:pPr>
            <a:endParaRPr lang="cs-CZ" dirty="0">
              <a:latin typeface="Comic Sans MS" pitchFamily="66" charset="0"/>
            </a:endParaRPr>
          </a:p>
          <a:p>
            <a:pPr marL="114300" indent="0">
              <a:buNone/>
            </a:pPr>
            <a:r>
              <a:rPr lang="cs-CZ" dirty="0" smtClean="0">
                <a:latin typeface="Comic Sans MS" pitchFamily="66" charset="0"/>
              </a:rPr>
              <a:t>co  nikdo  dobře  dvoje  se  jarní  ano  takový  jenž  tvůj  ne    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2050" name="Picture 2" descr="C:\Users\ZS SLOVAN\AppData\Local\Microsoft\Windows\Temporary Internet Files\Content.IE5\EZIGLEZZ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56792"/>
            <a:ext cx="1245284" cy="1119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9978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27076"/>
            <a:ext cx="7620000" cy="4800600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dirty="0"/>
              <a:t>l</a:t>
            </a:r>
            <a:r>
              <a:rPr lang="cs-CZ" dirty="0" smtClean="0"/>
              <a:t>edaskdo      někomu       nic                                 který    já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/>
              <a:t>o</a:t>
            </a:r>
            <a:r>
              <a:rPr lang="cs-CZ" dirty="0" smtClean="0"/>
              <a:t>nen              váš            žádný        sám                                  tento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                            jeho               mně                                               každý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/>
              <a:t>j</a:t>
            </a:r>
            <a:r>
              <a:rPr lang="cs-CZ" dirty="0" smtClean="0"/>
              <a:t>enž     čí         mého             nikdo              si           čísi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err="1"/>
              <a:t>č</a:t>
            </a:r>
            <a:r>
              <a:rPr lang="cs-CZ" dirty="0" err="1" smtClean="0"/>
              <a:t>ertvíkdo</a:t>
            </a:r>
            <a:r>
              <a:rPr lang="cs-CZ" dirty="0" smtClean="0"/>
              <a:t>           svůj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                                           u něho                           tobě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Zaparkuj zájmena, kam patří</a:t>
            </a:r>
            <a:endParaRPr lang="cs-CZ" dirty="0"/>
          </a:p>
        </p:txBody>
      </p:sp>
      <p:pic>
        <p:nvPicPr>
          <p:cNvPr id="3075" name="Picture 3" descr="C:\Users\ZS SLOVAN\AppData\Local\Microsoft\Windows\Temporary Internet Files\Content.IE5\F3JTVC2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6672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11560" y="1430759"/>
            <a:ext cx="1728192" cy="6300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osobní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491880" y="1288603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přivlastňovací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23528" y="3212976"/>
            <a:ext cx="18002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ukazovací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004048" y="3212976"/>
            <a:ext cx="187220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tázací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707904" y="4941168"/>
            <a:ext cx="201622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vztažná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899592" y="5661248"/>
            <a:ext cx="187220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neurčitá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588224" y="4797152"/>
            <a:ext cx="1800200" cy="7560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záporná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85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Napiš vyznačené zájmeno v 1. pádu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dirty="0" smtClean="0"/>
              <a:t>Zítra tam pojedeme s </a:t>
            </a:r>
            <a:r>
              <a:rPr lang="cs-CZ" b="1" dirty="0" smtClean="0"/>
              <a:t>nimi ___________ </a:t>
            </a:r>
            <a:r>
              <a:rPr lang="cs-CZ" dirty="0" smtClean="0"/>
              <a:t>i s </a:t>
            </a:r>
            <a:r>
              <a:rPr lang="cs-CZ" b="1" dirty="0" smtClean="0"/>
              <a:t>tebou____________ </a:t>
            </a:r>
            <a:r>
              <a:rPr lang="cs-CZ" dirty="0" smtClean="0"/>
              <a:t>.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Motorka zastavila těsně za </a:t>
            </a:r>
            <a:r>
              <a:rPr lang="cs-CZ" b="1" dirty="0" smtClean="0"/>
              <a:t>ním ___________ .</a:t>
            </a:r>
          </a:p>
          <a:p>
            <a:pPr marL="114300" indent="0">
              <a:buNone/>
            </a:pPr>
            <a:endParaRPr lang="cs-CZ" b="1" dirty="0"/>
          </a:p>
          <a:p>
            <a:pPr marL="114300" indent="0">
              <a:buNone/>
            </a:pPr>
            <a:r>
              <a:rPr lang="cs-CZ" dirty="0" smtClean="0"/>
              <a:t>Zítra </a:t>
            </a:r>
            <a:r>
              <a:rPr lang="cs-CZ" b="1" dirty="0" smtClean="0"/>
              <a:t>jim _____________</a:t>
            </a:r>
            <a:r>
              <a:rPr lang="cs-CZ" dirty="0" smtClean="0"/>
              <a:t> zavolám, aby </a:t>
            </a:r>
            <a:r>
              <a:rPr lang="cs-CZ" b="1" dirty="0" smtClean="0"/>
              <a:t>mě ____________ </a:t>
            </a:r>
            <a:r>
              <a:rPr lang="cs-CZ" dirty="0" smtClean="0"/>
              <a:t>pozvali.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Přijdeš k </a:t>
            </a:r>
            <a:r>
              <a:rPr lang="cs-CZ" b="1" dirty="0" smtClean="0"/>
              <a:t>ní __________</a:t>
            </a:r>
            <a:r>
              <a:rPr lang="cs-CZ" dirty="0" smtClean="0"/>
              <a:t> také?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Posaďte se vedle </a:t>
            </a:r>
            <a:r>
              <a:rPr lang="cs-CZ" b="1" dirty="0" smtClean="0"/>
              <a:t>nich ______________ .</a:t>
            </a:r>
          </a:p>
          <a:p>
            <a:pPr marL="114300" indent="0">
              <a:buNone/>
            </a:pPr>
            <a:endParaRPr lang="cs-CZ" b="1" dirty="0"/>
          </a:p>
          <a:p>
            <a:pPr marL="114300" indent="0">
              <a:buNone/>
            </a:pPr>
            <a:r>
              <a:rPr lang="cs-CZ" dirty="0" smtClean="0"/>
              <a:t>Co </a:t>
            </a:r>
            <a:r>
              <a:rPr lang="cs-CZ" b="1" dirty="0" smtClean="0"/>
              <a:t>jí ___________ </a:t>
            </a:r>
            <a:r>
              <a:rPr lang="cs-CZ" dirty="0" smtClean="0"/>
              <a:t>koupíš k Vánocům?</a:t>
            </a:r>
          </a:p>
        </p:txBody>
      </p:sp>
      <p:pic>
        <p:nvPicPr>
          <p:cNvPr id="4099" name="Picture 3" descr="C:\Users\ZS SLOVAN\AppData\Local\Microsoft\Windows\Temporary Internet Files\Content.IE5\EZIGLEZZ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300" y="4389438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475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/>
              <a:t>http://office.microsoft.com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205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171</TotalTime>
  <Words>411</Words>
  <Application>Microsoft Office PowerPoint</Application>
  <PresentationFormat>Předvádění na obrazovce (4:3)</PresentationFormat>
  <Paragraphs>94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Anotace</vt:lpstr>
      <vt:lpstr>Zájmena</vt:lpstr>
      <vt:lpstr>Druhy zájmen</vt:lpstr>
      <vt:lpstr>Zájmena podtrhni: Nad ostatní slova nadepiš číslicí slovní druh</vt:lpstr>
      <vt:lpstr>Zaparkuj zájmena, kam patří</vt:lpstr>
      <vt:lpstr>Napiš vyznačené zájmeno v 1. pádu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18</cp:revision>
  <dcterms:created xsi:type="dcterms:W3CDTF">2012-05-04T19:51:00Z</dcterms:created>
  <dcterms:modified xsi:type="dcterms:W3CDTF">2012-05-28T19:50:20Z</dcterms:modified>
</cp:coreProperties>
</file>