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87292A-886B-456B-8C34-36757DEAFE39}" type="doc">
      <dgm:prSet loTypeId="urn:microsoft.com/office/officeart/2005/8/layout/hList1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91D9909-EFB5-44FE-A49F-B3E3BEDC8CE9}">
      <dgm:prSet phldrT="[Text]"/>
      <dgm:spPr/>
      <dgm:t>
        <a:bodyPr/>
        <a:lstStyle/>
        <a:p>
          <a:r>
            <a:rPr lang="cs-CZ" b="1" dirty="0" smtClean="0">
              <a:solidFill>
                <a:schemeClr val="tx1">
                  <a:lumMod val="95000"/>
                  <a:lumOff val="5000"/>
                </a:schemeClr>
              </a:solidFill>
            </a:rPr>
            <a:t>základní</a:t>
          </a:r>
          <a:endParaRPr lang="cs-CZ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E84F22CE-966F-4BA4-8313-CA66F6F7E12C}" type="parTrans" cxnId="{52120DD1-2723-4E78-B6C8-7D04D849B516}">
      <dgm:prSet/>
      <dgm:spPr/>
      <dgm:t>
        <a:bodyPr/>
        <a:lstStyle/>
        <a:p>
          <a:endParaRPr lang="cs-CZ"/>
        </a:p>
      </dgm:t>
    </dgm:pt>
    <dgm:pt modelId="{1C928E6F-17FC-4781-BBBF-D45CBDE10093}" type="sibTrans" cxnId="{52120DD1-2723-4E78-B6C8-7D04D849B516}">
      <dgm:prSet/>
      <dgm:spPr/>
      <dgm:t>
        <a:bodyPr/>
        <a:lstStyle/>
        <a:p>
          <a:endParaRPr lang="cs-CZ"/>
        </a:p>
      </dgm:t>
    </dgm:pt>
    <dgm:pt modelId="{5883359C-2DC3-4E98-845E-BF974CCA1BD7}">
      <dgm:prSet phldrT="[Text]"/>
      <dgm:spPr/>
      <dgm:t>
        <a:bodyPr/>
        <a:lstStyle/>
        <a:p>
          <a:r>
            <a:rPr lang="cs-CZ" dirty="0" smtClean="0"/>
            <a:t>pět</a:t>
          </a:r>
          <a:endParaRPr lang="cs-CZ" dirty="0"/>
        </a:p>
      </dgm:t>
    </dgm:pt>
    <dgm:pt modelId="{B10C2566-3616-4968-82CC-AF8897374FD2}" type="parTrans" cxnId="{49035CE2-0DF2-4C9F-8097-9C2285631110}">
      <dgm:prSet/>
      <dgm:spPr/>
      <dgm:t>
        <a:bodyPr/>
        <a:lstStyle/>
        <a:p>
          <a:endParaRPr lang="cs-CZ"/>
        </a:p>
      </dgm:t>
    </dgm:pt>
    <dgm:pt modelId="{69706662-84C5-4C26-9522-BA34581267B6}" type="sibTrans" cxnId="{49035CE2-0DF2-4C9F-8097-9C2285631110}">
      <dgm:prSet/>
      <dgm:spPr/>
      <dgm:t>
        <a:bodyPr/>
        <a:lstStyle/>
        <a:p>
          <a:endParaRPr lang="cs-CZ"/>
        </a:p>
      </dgm:t>
    </dgm:pt>
    <dgm:pt modelId="{0C0352D0-2A82-41B4-A6FF-0D36B107196D}">
      <dgm:prSet phldrT="[Text]"/>
      <dgm:spPr/>
      <dgm:t>
        <a:bodyPr/>
        <a:lstStyle/>
        <a:p>
          <a:r>
            <a:rPr lang="cs-CZ" b="1" dirty="0" smtClean="0">
              <a:solidFill>
                <a:schemeClr val="tx1">
                  <a:lumMod val="95000"/>
                  <a:lumOff val="5000"/>
                </a:schemeClr>
              </a:solidFill>
            </a:rPr>
            <a:t>řadové</a:t>
          </a:r>
          <a:endParaRPr lang="cs-CZ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A740E028-00F4-4301-8FD5-D83AAA575F3B}" type="parTrans" cxnId="{D94C694E-8A41-483D-A20C-1DBE20ED41AA}">
      <dgm:prSet/>
      <dgm:spPr/>
      <dgm:t>
        <a:bodyPr/>
        <a:lstStyle/>
        <a:p>
          <a:endParaRPr lang="cs-CZ"/>
        </a:p>
      </dgm:t>
    </dgm:pt>
    <dgm:pt modelId="{C28FB978-D253-409A-B5C0-C1A07D4929A1}" type="sibTrans" cxnId="{D94C694E-8A41-483D-A20C-1DBE20ED41AA}">
      <dgm:prSet/>
      <dgm:spPr/>
      <dgm:t>
        <a:bodyPr/>
        <a:lstStyle/>
        <a:p>
          <a:endParaRPr lang="cs-CZ"/>
        </a:p>
      </dgm:t>
    </dgm:pt>
    <dgm:pt modelId="{81D6EA1A-5930-49B3-B843-A15E6A7586F9}">
      <dgm:prSet phldrT="[Text]"/>
      <dgm:spPr/>
      <dgm:t>
        <a:bodyPr/>
        <a:lstStyle/>
        <a:p>
          <a:r>
            <a:rPr lang="cs-CZ" dirty="0" smtClean="0"/>
            <a:t>pátý</a:t>
          </a:r>
          <a:endParaRPr lang="cs-CZ" dirty="0"/>
        </a:p>
      </dgm:t>
    </dgm:pt>
    <dgm:pt modelId="{785D42BD-627F-4179-84E3-18FB2D105379}" type="parTrans" cxnId="{BD3D89FF-C948-4845-9118-B8509DF0588E}">
      <dgm:prSet/>
      <dgm:spPr/>
      <dgm:t>
        <a:bodyPr/>
        <a:lstStyle/>
        <a:p>
          <a:endParaRPr lang="cs-CZ"/>
        </a:p>
      </dgm:t>
    </dgm:pt>
    <dgm:pt modelId="{0D619E00-3230-4D0E-AE34-97140B66AE31}" type="sibTrans" cxnId="{BD3D89FF-C948-4845-9118-B8509DF0588E}">
      <dgm:prSet/>
      <dgm:spPr/>
      <dgm:t>
        <a:bodyPr/>
        <a:lstStyle/>
        <a:p>
          <a:endParaRPr lang="cs-CZ"/>
        </a:p>
      </dgm:t>
    </dgm:pt>
    <dgm:pt modelId="{C9F2E181-2522-44CB-8C54-9FE18CC6D30B}">
      <dgm:prSet phldrT="[Text]"/>
      <dgm:spPr/>
      <dgm:t>
        <a:bodyPr/>
        <a:lstStyle/>
        <a:p>
          <a:r>
            <a:rPr lang="cs-CZ" dirty="0" smtClean="0"/>
            <a:t>mnohý</a:t>
          </a:r>
          <a:endParaRPr lang="cs-CZ" dirty="0"/>
        </a:p>
      </dgm:t>
    </dgm:pt>
    <dgm:pt modelId="{25CB828D-1ABF-4EAE-92C6-9DFFB45DA723}" type="parTrans" cxnId="{9AFD2BA5-0048-4CF8-8A43-B39A1F117DB6}">
      <dgm:prSet/>
      <dgm:spPr/>
      <dgm:t>
        <a:bodyPr/>
        <a:lstStyle/>
        <a:p>
          <a:endParaRPr lang="cs-CZ"/>
        </a:p>
      </dgm:t>
    </dgm:pt>
    <dgm:pt modelId="{03ED3DB4-7F0F-4BB4-B606-0F3C4703DB90}" type="sibTrans" cxnId="{9AFD2BA5-0048-4CF8-8A43-B39A1F117DB6}">
      <dgm:prSet/>
      <dgm:spPr/>
      <dgm:t>
        <a:bodyPr/>
        <a:lstStyle/>
        <a:p>
          <a:endParaRPr lang="cs-CZ"/>
        </a:p>
      </dgm:t>
    </dgm:pt>
    <dgm:pt modelId="{29D83ECE-E970-4EE5-A0DD-A9DCCDE06257}">
      <dgm:prSet phldrT="[Text]"/>
      <dgm:spPr/>
      <dgm:t>
        <a:bodyPr/>
        <a:lstStyle/>
        <a:p>
          <a:r>
            <a:rPr lang="cs-CZ" b="1" dirty="0" smtClean="0">
              <a:solidFill>
                <a:schemeClr val="tx1">
                  <a:lumMod val="95000"/>
                  <a:lumOff val="5000"/>
                </a:schemeClr>
              </a:solidFill>
            </a:rPr>
            <a:t>násobné</a:t>
          </a:r>
          <a:endParaRPr lang="cs-CZ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1B731572-76CF-4AEC-B6A8-0C734BB0B9D1}" type="parTrans" cxnId="{FA6602E4-B016-40AC-9903-F51469456257}">
      <dgm:prSet/>
      <dgm:spPr/>
      <dgm:t>
        <a:bodyPr/>
        <a:lstStyle/>
        <a:p>
          <a:endParaRPr lang="cs-CZ"/>
        </a:p>
      </dgm:t>
    </dgm:pt>
    <dgm:pt modelId="{EC469971-07E6-4D37-A226-2CD0C6822A9A}" type="sibTrans" cxnId="{FA6602E4-B016-40AC-9903-F51469456257}">
      <dgm:prSet/>
      <dgm:spPr/>
      <dgm:t>
        <a:bodyPr/>
        <a:lstStyle/>
        <a:p>
          <a:endParaRPr lang="cs-CZ"/>
        </a:p>
      </dgm:t>
    </dgm:pt>
    <dgm:pt modelId="{67E534C2-2887-49A9-83D4-219CBB92CD29}">
      <dgm:prSet phldrT="[Text]"/>
      <dgm:spPr/>
      <dgm:t>
        <a:bodyPr/>
        <a:lstStyle/>
        <a:p>
          <a:r>
            <a:rPr lang="cs-CZ" dirty="0" smtClean="0"/>
            <a:t>patery</a:t>
          </a:r>
          <a:endParaRPr lang="cs-CZ" dirty="0"/>
        </a:p>
      </dgm:t>
    </dgm:pt>
    <dgm:pt modelId="{BE568C5F-C315-4D23-BD54-01CA6176F3F8}" type="parTrans" cxnId="{B5CA11AA-6730-41A2-BE42-3F1334E14A65}">
      <dgm:prSet/>
      <dgm:spPr/>
      <dgm:t>
        <a:bodyPr/>
        <a:lstStyle/>
        <a:p>
          <a:endParaRPr lang="cs-CZ"/>
        </a:p>
      </dgm:t>
    </dgm:pt>
    <dgm:pt modelId="{C4173C3C-5BDF-4FB7-93FA-26A49A78C15C}" type="sibTrans" cxnId="{B5CA11AA-6730-41A2-BE42-3F1334E14A65}">
      <dgm:prSet/>
      <dgm:spPr/>
      <dgm:t>
        <a:bodyPr/>
        <a:lstStyle/>
        <a:p>
          <a:endParaRPr lang="cs-CZ"/>
        </a:p>
      </dgm:t>
    </dgm:pt>
    <dgm:pt modelId="{CEC0E7AF-0759-4D06-966F-9FB31C16DB78}">
      <dgm:prSet phldrT="[Text]"/>
      <dgm:spPr/>
      <dgm:t>
        <a:bodyPr/>
        <a:lstStyle/>
        <a:p>
          <a:r>
            <a:rPr lang="cs-CZ" dirty="0" smtClean="0"/>
            <a:t>několikerý</a:t>
          </a:r>
          <a:endParaRPr lang="cs-CZ" dirty="0"/>
        </a:p>
      </dgm:t>
    </dgm:pt>
    <dgm:pt modelId="{E9EA0FCF-CD89-4748-BD3D-F38D406A7D29}" type="parTrans" cxnId="{048CB4A7-58ED-47DF-92DE-B4A1CB4DFC69}">
      <dgm:prSet/>
      <dgm:spPr/>
      <dgm:t>
        <a:bodyPr/>
        <a:lstStyle/>
        <a:p>
          <a:endParaRPr lang="cs-CZ"/>
        </a:p>
      </dgm:t>
    </dgm:pt>
    <dgm:pt modelId="{E5B53AD6-4DDF-449C-B916-A002478FCCDD}" type="sibTrans" cxnId="{048CB4A7-58ED-47DF-92DE-B4A1CB4DFC69}">
      <dgm:prSet/>
      <dgm:spPr/>
      <dgm:t>
        <a:bodyPr/>
        <a:lstStyle/>
        <a:p>
          <a:endParaRPr lang="cs-CZ"/>
        </a:p>
      </dgm:t>
    </dgm:pt>
    <dgm:pt modelId="{73E0DDE6-F0AD-4E50-B36D-DD1E49DADEA8}">
      <dgm:prSet phldrT="[Text]"/>
      <dgm:spPr/>
      <dgm:t>
        <a:bodyPr/>
        <a:lstStyle/>
        <a:p>
          <a:endParaRPr lang="cs-CZ" dirty="0"/>
        </a:p>
      </dgm:t>
    </dgm:pt>
    <dgm:pt modelId="{A89EB072-E688-4190-BDAF-74989904F2F2}" type="parTrans" cxnId="{5C398034-5EA5-4435-8F5B-DE6464735A3B}">
      <dgm:prSet/>
      <dgm:spPr/>
      <dgm:t>
        <a:bodyPr/>
        <a:lstStyle/>
        <a:p>
          <a:endParaRPr lang="cs-CZ"/>
        </a:p>
      </dgm:t>
    </dgm:pt>
    <dgm:pt modelId="{C68550DA-C219-400C-A466-1CCF48BB7BF4}" type="sibTrans" cxnId="{5C398034-5EA5-4435-8F5B-DE6464735A3B}">
      <dgm:prSet/>
      <dgm:spPr/>
      <dgm:t>
        <a:bodyPr/>
        <a:lstStyle/>
        <a:p>
          <a:endParaRPr lang="cs-CZ"/>
        </a:p>
      </dgm:t>
    </dgm:pt>
    <dgm:pt modelId="{8993C460-6789-43A0-8504-CE018775F192}">
      <dgm:prSet phldrT="[Text]"/>
      <dgm:spPr/>
      <dgm:t>
        <a:bodyPr/>
        <a:lstStyle/>
        <a:p>
          <a:endParaRPr lang="cs-CZ" dirty="0"/>
        </a:p>
      </dgm:t>
    </dgm:pt>
    <dgm:pt modelId="{5F7E455D-6AF4-442B-BB40-3EF3B3929DA2}" type="parTrans" cxnId="{BE540EB5-AFCA-4C12-B7AF-9A2220F5E946}">
      <dgm:prSet/>
      <dgm:spPr/>
      <dgm:t>
        <a:bodyPr/>
        <a:lstStyle/>
        <a:p>
          <a:endParaRPr lang="cs-CZ"/>
        </a:p>
      </dgm:t>
    </dgm:pt>
    <dgm:pt modelId="{39CDE3FB-0BDA-4821-A79A-91D3D5393088}" type="sibTrans" cxnId="{BE540EB5-AFCA-4C12-B7AF-9A2220F5E946}">
      <dgm:prSet/>
      <dgm:spPr/>
      <dgm:t>
        <a:bodyPr/>
        <a:lstStyle/>
        <a:p>
          <a:endParaRPr lang="cs-CZ"/>
        </a:p>
      </dgm:t>
    </dgm:pt>
    <dgm:pt modelId="{EE261E4C-40D6-46DE-8238-1FE646C18F8B}">
      <dgm:prSet phldrT="[Text]"/>
      <dgm:spPr/>
      <dgm:t>
        <a:bodyPr/>
        <a:lstStyle/>
        <a:p>
          <a:r>
            <a:rPr lang="cs-CZ" b="1" dirty="0" smtClean="0">
              <a:solidFill>
                <a:schemeClr val="tx1">
                  <a:lumMod val="95000"/>
                  <a:lumOff val="5000"/>
                </a:schemeClr>
              </a:solidFill>
            </a:rPr>
            <a:t>druhové</a:t>
          </a:r>
          <a:endParaRPr lang="cs-CZ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C78137E4-36A8-401C-91E2-F02BFE2CDD8D}" type="parTrans" cxnId="{DA763741-CBB1-43E1-B792-EE0A3FF07064}">
      <dgm:prSet/>
      <dgm:spPr/>
      <dgm:t>
        <a:bodyPr/>
        <a:lstStyle/>
        <a:p>
          <a:endParaRPr lang="cs-CZ"/>
        </a:p>
      </dgm:t>
    </dgm:pt>
    <dgm:pt modelId="{F68E18A6-270D-4823-B82A-1B839618C1C5}" type="sibTrans" cxnId="{DA763741-CBB1-43E1-B792-EE0A3FF07064}">
      <dgm:prSet/>
      <dgm:spPr/>
      <dgm:t>
        <a:bodyPr/>
        <a:lstStyle/>
        <a:p>
          <a:endParaRPr lang="cs-CZ"/>
        </a:p>
      </dgm:t>
    </dgm:pt>
    <dgm:pt modelId="{1B03FD39-446C-4EEA-8C41-358142E29E1E}">
      <dgm:prSet phldrT="[Text]"/>
      <dgm:spPr/>
      <dgm:t>
        <a:bodyPr/>
        <a:lstStyle/>
        <a:p>
          <a:r>
            <a:rPr lang="cs-CZ" dirty="0" smtClean="0"/>
            <a:t>mnoho</a:t>
          </a:r>
          <a:endParaRPr lang="cs-CZ" dirty="0"/>
        </a:p>
      </dgm:t>
    </dgm:pt>
    <dgm:pt modelId="{4D1B74BD-FF63-4225-9EF3-491D9EA6B72D}" type="parTrans" cxnId="{93D71568-596C-494C-80CF-15B859EB8AB0}">
      <dgm:prSet/>
      <dgm:spPr/>
      <dgm:t>
        <a:bodyPr/>
        <a:lstStyle/>
        <a:p>
          <a:endParaRPr lang="cs-CZ"/>
        </a:p>
      </dgm:t>
    </dgm:pt>
    <dgm:pt modelId="{B5FEFE74-472D-4A36-A625-4ED728AB2C57}" type="sibTrans" cxnId="{93D71568-596C-494C-80CF-15B859EB8AB0}">
      <dgm:prSet/>
      <dgm:spPr/>
      <dgm:t>
        <a:bodyPr/>
        <a:lstStyle/>
        <a:p>
          <a:endParaRPr lang="cs-CZ"/>
        </a:p>
      </dgm:t>
    </dgm:pt>
    <dgm:pt modelId="{E3545389-2FEC-443F-8D00-D03A47ABAD99}">
      <dgm:prSet/>
      <dgm:spPr/>
      <dgm:t>
        <a:bodyPr/>
        <a:lstStyle/>
        <a:p>
          <a:r>
            <a:rPr lang="cs-CZ" dirty="0" smtClean="0"/>
            <a:t>pětkrát</a:t>
          </a:r>
          <a:endParaRPr lang="cs-CZ" dirty="0"/>
        </a:p>
      </dgm:t>
    </dgm:pt>
    <dgm:pt modelId="{13212C09-9E47-4258-B1F3-30ABFB64A76F}" type="parTrans" cxnId="{B658E604-4ABB-4844-A17A-93A4B6D9B6DC}">
      <dgm:prSet/>
      <dgm:spPr/>
      <dgm:t>
        <a:bodyPr/>
        <a:lstStyle/>
        <a:p>
          <a:endParaRPr lang="cs-CZ"/>
        </a:p>
      </dgm:t>
    </dgm:pt>
    <dgm:pt modelId="{4091FE44-CA56-44AD-BEED-888184625994}" type="sibTrans" cxnId="{B658E604-4ABB-4844-A17A-93A4B6D9B6DC}">
      <dgm:prSet/>
      <dgm:spPr/>
      <dgm:t>
        <a:bodyPr/>
        <a:lstStyle/>
        <a:p>
          <a:endParaRPr lang="cs-CZ"/>
        </a:p>
      </dgm:t>
    </dgm:pt>
    <dgm:pt modelId="{7272BCE3-2A49-4E55-AD4F-8E422FD0DE56}">
      <dgm:prSet/>
      <dgm:spPr/>
      <dgm:t>
        <a:bodyPr/>
        <a:lstStyle/>
        <a:p>
          <a:r>
            <a:rPr lang="cs-CZ" dirty="0" smtClean="0"/>
            <a:t>mnohokrát</a:t>
          </a:r>
          <a:endParaRPr lang="cs-CZ" dirty="0"/>
        </a:p>
      </dgm:t>
    </dgm:pt>
    <dgm:pt modelId="{27F46A6E-1267-49E2-94CF-885AD7A8B36A}" type="parTrans" cxnId="{1A67EAAF-5826-4D58-8199-2627A330D561}">
      <dgm:prSet/>
      <dgm:spPr/>
      <dgm:t>
        <a:bodyPr/>
        <a:lstStyle/>
        <a:p>
          <a:endParaRPr lang="cs-CZ"/>
        </a:p>
      </dgm:t>
    </dgm:pt>
    <dgm:pt modelId="{BB835790-BF05-4BDD-98DF-97DDC34F79A5}" type="sibTrans" cxnId="{1A67EAAF-5826-4D58-8199-2627A330D561}">
      <dgm:prSet/>
      <dgm:spPr/>
      <dgm:t>
        <a:bodyPr/>
        <a:lstStyle/>
        <a:p>
          <a:endParaRPr lang="cs-CZ"/>
        </a:p>
      </dgm:t>
    </dgm:pt>
    <dgm:pt modelId="{DDDD78DC-2513-4DB0-8EB6-D60F19688A47}" type="pres">
      <dgm:prSet presAssocID="{DE87292A-886B-456B-8C34-36757DEAFE3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A156C40-C750-4FF2-AD58-9180A0A63792}" type="pres">
      <dgm:prSet presAssocID="{D91D9909-EFB5-44FE-A49F-B3E3BEDC8CE9}" presName="composite" presStyleCnt="0"/>
      <dgm:spPr/>
    </dgm:pt>
    <dgm:pt modelId="{8C2CAC5F-7623-46EA-B998-3D67EE968AD9}" type="pres">
      <dgm:prSet presAssocID="{D91D9909-EFB5-44FE-A49F-B3E3BEDC8CE9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7373F2-16EA-4A53-B4F7-7B6626532E43}" type="pres">
      <dgm:prSet presAssocID="{D91D9909-EFB5-44FE-A49F-B3E3BEDC8CE9}" presName="desTx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B57043-DBF6-4C5D-9175-F1FFEFB68D89}" type="pres">
      <dgm:prSet presAssocID="{1C928E6F-17FC-4781-BBBF-D45CBDE10093}" presName="space" presStyleCnt="0"/>
      <dgm:spPr/>
    </dgm:pt>
    <dgm:pt modelId="{32136C32-F74E-4B05-8D76-3D38265435CA}" type="pres">
      <dgm:prSet presAssocID="{0C0352D0-2A82-41B4-A6FF-0D36B107196D}" presName="composite" presStyleCnt="0"/>
      <dgm:spPr/>
    </dgm:pt>
    <dgm:pt modelId="{67602B6B-7E8D-466D-88CF-915DA486C26D}" type="pres">
      <dgm:prSet presAssocID="{0C0352D0-2A82-41B4-A6FF-0D36B107196D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A0C59-30D3-4B31-8FC2-F1CD0CBD182D}" type="pres">
      <dgm:prSet presAssocID="{0C0352D0-2A82-41B4-A6FF-0D36B107196D}" presName="desTx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657C03-521A-41FF-B390-75A49EF797F4}" type="pres">
      <dgm:prSet presAssocID="{C28FB978-D253-409A-B5C0-C1A07D4929A1}" presName="space" presStyleCnt="0"/>
      <dgm:spPr/>
    </dgm:pt>
    <dgm:pt modelId="{EDFA6A26-10E2-456C-8C62-E5FFD313F97D}" type="pres">
      <dgm:prSet presAssocID="{29D83ECE-E970-4EE5-A0DD-A9DCCDE06257}" presName="composite" presStyleCnt="0"/>
      <dgm:spPr/>
    </dgm:pt>
    <dgm:pt modelId="{EF106FC7-491C-4766-B04D-9D2736054E71}" type="pres">
      <dgm:prSet presAssocID="{29D83ECE-E970-4EE5-A0DD-A9DCCDE06257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67A65D-34B2-4050-8442-5336F2DB7459}" type="pres">
      <dgm:prSet presAssocID="{29D83ECE-E970-4EE5-A0DD-A9DCCDE06257}" presName="desTx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9FA51B-8F19-46C6-AA71-580DB6BA7A39}" type="pres">
      <dgm:prSet presAssocID="{EC469971-07E6-4D37-A226-2CD0C6822A9A}" presName="space" presStyleCnt="0"/>
      <dgm:spPr/>
    </dgm:pt>
    <dgm:pt modelId="{427F5625-BFE6-4422-8954-FDE960814D65}" type="pres">
      <dgm:prSet presAssocID="{EE261E4C-40D6-46DE-8238-1FE646C18F8B}" presName="composite" presStyleCnt="0"/>
      <dgm:spPr/>
    </dgm:pt>
    <dgm:pt modelId="{52CA3705-CFE3-4BBA-BB04-119787E4C1A1}" type="pres">
      <dgm:prSet presAssocID="{EE261E4C-40D6-46DE-8238-1FE646C18F8B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405D77-F090-4368-BD32-79F22A49FCE9}" type="pres">
      <dgm:prSet presAssocID="{EE261E4C-40D6-46DE-8238-1FE646C18F8B}" presName="desTx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94C694E-8A41-483D-A20C-1DBE20ED41AA}" srcId="{DE87292A-886B-456B-8C34-36757DEAFE39}" destId="{0C0352D0-2A82-41B4-A6FF-0D36B107196D}" srcOrd="1" destOrd="0" parTransId="{A740E028-00F4-4301-8FD5-D83AAA575F3B}" sibTransId="{C28FB978-D253-409A-B5C0-C1A07D4929A1}"/>
    <dgm:cxn modelId="{05D65BFD-F4C0-4EE2-B6D5-D5166739603B}" type="presOf" srcId="{29D83ECE-E970-4EE5-A0DD-A9DCCDE06257}" destId="{EF106FC7-491C-4766-B04D-9D2736054E71}" srcOrd="0" destOrd="0" presId="urn:microsoft.com/office/officeart/2005/8/layout/hList1"/>
    <dgm:cxn modelId="{3D9E4607-4E02-46CD-A85C-BC1B45E1DDBA}" type="presOf" srcId="{5883359C-2DC3-4E98-845E-BF974CCA1BD7}" destId="{EB7373F2-16EA-4A53-B4F7-7B6626532E43}" srcOrd="0" destOrd="0" presId="urn:microsoft.com/office/officeart/2005/8/layout/hList1"/>
    <dgm:cxn modelId="{A57FD3B5-F946-42CA-A808-5F8FB54C07B7}" type="presOf" srcId="{8993C460-6789-43A0-8504-CE018775F192}" destId="{5D405D77-F090-4368-BD32-79F22A49FCE9}" srcOrd="0" destOrd="2" presId="urn:microsoft.com/office/officeart/2005/8/layout/hList1"/>
    <dgm:cxn modelId="{FA6602E4-B016-40AC-9903-F51469456257}" srcId="{DE87292A-886B-456B-8C34-36757DEAFE39}" destId="{29D83ECE-E970-4EE5-A0DD-A9DCCDE06257}" srcOrd="2" destOrd="0" parTransId="{1B731572-76CF-4AEC-B6A8-0C734BB0B9D1}" sibTransId="{EC469971-07E6-4D37-A226-2CD0C6822A9A}"/>
    <dgm:cxn modelId="{5B2E15A4-ADD4-4CEA-AF62-4B17351C939F}" type="presOf" srcId="{73E0DDE6-F0AD-4E50-B36D-DD1E49DADEA8}" destId="{5D405D77-F090-4368-BD32-79F22A49FCE9}" srcOrd="0" destOrd="3" presId="urn:microsoft.com/office/officeart/2005/8/layout/hList1"/>
    <dgm:cxn modelId="{85D8DAB8-0D05-4711-A649-78BA0CF14EB1}" type="presOf" srcId="{C9F2E181-2522-44CB-8C54-9FE18CC6D30B}" destId="{70AA0C59-30D3-4B31-8FC2-F1CD0CBD182D}" srcOrd="0" destOrd="1" presId="urn:microsoft.com/office/officeart/2005/8/layout/hList1"/>
    <dgm:cxn modelId="{B5CA11AA-6730-41A2-BE42-3F1334E14A65}" srcId="{EE261E4C-40D6-46DE-8238-1FE646C18F8B}" destId="{67E534C2-2887-49A9-83D4-219CBB92CD29}" srcOrd="0" destOrd="0" parTransId="{BE568C5F-C315-4D23-BD54-01CA6176F3F8}" sibTransId="{C4173C3C-5BDF-4FB7-93FA-26A49A78C15C}"/>
    <dgm:cxn modelId="{B658E604-4ABB-4844-A17A-93A4B6D9B6DC}" srcId="{29D83ECE-E970-4EE5-A0DD-A9DCCDE06257}" destId="{E3545389-2FEC-443F-8D00-D03A47ABAD99}" srcOrd="0" destOrd="0" parTransId="{13212C09-9E47-4258-B1F3-30ABFB64A76F}" sibTransId="{4091FE44-CA56-44AD-BEED-888184625994}"/>
    <dgm:cxn modelId="{9AFD2BA5-0048-4CF8-8A43-B39A1F117DB6}" srcId="{0C0352D0-2A82-41B4-A6FF-0D36B107196D}" destId="{C9F2E181-2522-44CB-8C54-9FE18CC6D30B}" srcOrd="1" destOrd="0" parTransId="{25CB828D-1ABF-4EAE-92C6-9DFFB45DA723}" sibTransId="{03ED3DB4-7F0F-4BB4-B606-0F3C4703DB90}"/>
    <dgm:cxn modelId="{B5672CA4-6495-4A0A-9F21-A35A7A9CEEE0}" type="presOf" srcId="{E3545389-2FEC-443F-8D00-D03A47ABAD99}" destId="{DD67A65D-34B2-4050-8442-5336F2DB7459}" srcOrd="0" destOrd="0" presId="urn:microsoft.com/office/officeart/2005/8/layout/hList1"/>
    <dgm:cxn modelId="{0B7E1030-0D5E-4A3A-8876-CE9C6724DC84}" type="presOf" srcId="{DE87292A-886B-456B-8C34-36757DEAFE39}" destId="{DDDD78DC-2513-4DB0-8EB6-D60F19688A47}" srcOrd="0" destOrd="0" presId="urn:microsoft.com/office/officeart/2005/8/layout/hList1"/>
    <dgm:cxn modelId="{337129AB-CA47-40A1-91B2-B0EAE24F6270}" type="presOf" srcId="{D91D9909-EFB5-44FE-A49F-B3E3BEDC8CE9}" destId="{8C2CAC5F-7623-46EA-B998-3D67EE968AD9}" srcOrd="0" destOrd="0" presId="urn:microsoft.com/office/officeart/2005/8/layout/hList1"/>
    <dgm:cxn modelId="{BD3D89FF-C948-4845-9118-B8509DF0588E}" srcId="{0C0352D0-2A82-41B4-A6FF-0D36B107196D}" destId="{81D6EA1A-5930-49B3-B843-A15E6A7586F9}" srcOrd="0" destOrd="0" parTransId="{785D42BD-627F-4179-84E3-18FB2D105379}" sibTransId="{0D619E00-3230-4D0E-AE34-97140B66AE31}"/>
    <dgm:cxn modelId="{048CB4A7-58ED-47DF-92DE-B4A1CB4DFC69}" srcId="{EE261E4C-40D6-46DE-8238-1FE646C18F8B}" destId="{CEC0E7AF-0759-4D06-966F-9FB31C16DB78}" srcOrd="1" destOrd="0" parTransId="{E9EA0FCF-CD89-4748-BD3D-F38D406A7D29}" sibTransId="{E5B53AD6-4DDF-449C-B916-A002478FCCDD}"/>
    <dgm:cxn modelId="{52120DD1-2723-4E78-B6C8-7D04D849B516}" srcId="{DE87292A-886B-456B-8C34-36757DEAFE39}" destId="{D91D9909-EFB5-44FE-A49F-B3E3BEDC8CE9}" srcOrd="0" destOrd="0" parTransId="{E84F22CE-966F-4BA4-8313-CA66F6F7E12C}" sibTransId="{1C928E6F-17FC-4781-BBBF-D45CBDE10093}"/>
    <dgm:cxn modelId="{1A67EAAF-5826-4D58-8199-2627A330D561}" srcId="{29D83ECE-E970-4EE5-A0DD-A9DCCDE06257}" destId="{7272BCE3-2A49-4E55-AD4F-8E422FD0DE56}" srcOrd="1" destOrd="0" parTransId="{27F46A6E-1267-49E2-94CF-885AD7A8B36A}" sibTransId="{BB835790-BF05-4BDD-98DF-97DDC34F79A5}"/>
    <dgm:cxn modelId="{5C398034-5EA5-4435-8F5B-DE6464735A3B}" srcId="{EE261E4C-40D6-46DE-8238-1FE646C18F8B}" destId="{73E0DDE6-F0AD-4E50-B36D-DD1E49DADEA8}" srcOrd="3" destOrd="0" parTransId="{A89EB072-E688-4190-BDAF-74989904F2F2}" sibTransId="{C68550DA-C219-400C-A466-1CCF48BB7BF4}"/>
    <dgm:cxn modelId="{DA763741-CBB1-43E1-B792-EE0A3FF07064}" srcId="{DE87292A-886B-456B-8C34-36757DEAFE39}" destId="{EE261E4C-40D6-46DE-8238-1FE646C18F8B}" srcOrd="3" destOrd="0" parTransId="{C78137E4-36A8-401C-91E2-F02BFE2CDD8D}" sibTransId="{F68E18A6-270D-4823-B82A-1B839618C1C5}"/>
    <dgm:cxn modelId="{6B988552-6721-4AF0-9AAC-A48F672F799D}" type="presOf" srcId="{EE261E4C-40D6-46DE-8238-1FE646C18F8B}" destId="{52CA3705-CFE3-4BBA-BB04-119787E4C1A1}" srcOrd="0" destOrd="0" presId="urn:microsoft.com/office/officeart/2005/8/layout/hList1"/>
    <dgm:cxn modelId="{53AB2108-294F-409D-B3B3-9EEB2EF3DFA2}" type="presOf" srcId="{1B03FD39-446C-4EEA-8C41-358142E29E1E}" destId="{EB7373F2-16EA-4A53-B4F7-7B6626532E43}" srcOrd="0" destOrd="1" presId="urn:microsoft.com/office/officeart/2005/8/layout/hList1"/>
    <dgm:cxn modelId="{49035CE2-0DF2-4C9F-8097-9C2285631110}" srcId="{D91D9909-EFB5-44FE-A49F-B3E3BEDC8CE9}" destId="{5883359C-2DC3-4E98-845E-BF974CCA1BD7}" srcOrd="0" destOrd="0" parTransId="{B10C2566-3616-4968-82CC-AF8897374FD2}" sibTransId="{69706662-84C5-4C26-9522-BA34581267B6}"/>
    <dgm:cxn modelId="{A4525622-1045-4F56-AB80-FF3BD920D272}" type="presOf" srcId="{7272BCE3-2A49-4E55-AD4F-8E422FD0DE56}" destId="{DD67A65D-34B2-4050-8442-5336F2DB7459}" srcOrd="0" destOrd="1" presId="urn:microsoft.com/office/officeart/2005/8/layout/hList1"/>
    <dgm:cxn modelId="{93D71568-596C-494C-80CF-15B859EB8AB0}" srcId="{D91D9909-EFB5-44FE-A49F-B3E3BEDC8CE9}" destId="{1B03FD39-446C-4EEA-8C41-358142E29E1E}" srcOrd="1" destOrd="0" parTransId="{4D1B74BD-FF63-4225-9EF3-491D9EA6B72D}" sibTransId="{B5FEFE74-472D-4A36-A625-4ED728AB2C57}"/>
    <dgm:cxn modelId="{D0EE00F5-98B6-4DC2-9F36-B9F89655A2B6}" type="presOf" srcId="{81D6EA1A-5930-49B3-B843-A15E6A7586F9}" destId="{70AA0C59-30D3-4B31-8FC2-F1CD0CBD182D}" srcOrd="0" destOrd="0" presId="urn:microsoft.com/office/officeart/2005/8/layout/hList1"/>
    <dgm:cxn modelId="{BE540EB5-AFCA-4C12-B7AF-9A2220F5E946}" srcId="{EE261E4C-40D6-46DE-8238-1FE646C18F8B}" destId="{8993C460-6789-43A0-8504-CE018775F192}" srcOrd="2" destOrd="0" parTransId="{5F7E455D-6AF4-442B-BB40-3EF3B3929DA2}" sibTransId="{39CDE3FB-0BDA-4821-A79A-91D3D5393088}"/>
    <dgm:cxn modelId="{728E882B-8B7E-4E01-83FD-16C28091CDE1}" type="presOf" srcId="{0C0352D0-2A82-41B4-A6FF-0D36B107196D}" destId="{67602B6B-7E8D-466D-88CF-915DA486C26D}" srcOrd="0" destOrd="0" presId="urn:microsoft.com/office/officeart/2005/8/layout/hList1"/>
    <dgm:cxn modelId="{84804054-06B4-4999-8C2E-3B7AC383CA39}" type="presOf" srcId="{CEC0E7AF-0759-4D06-966F-9FB31C16DB78}" destId="{5D405D77-F090-4368-BD32-79F22A49FCE9}" srcOrd="0" destOrd="1" presId="urn:microsoft.com/office/officeart/2005/8/layout/hList1"/>
    <dgm:cxn modelId="{2EC46A00-478D-46F3-BD34-40F282D58F8C}" type="presOf" srcId="{67E534C2-2887-49A9-83D4-219CBB92CD29}" destId="{5D405D77-F090-4368-BD32-79F22A49FCE9}" srcOrd="0" destOrd="0" presId="urn:microsoft.com/office/officeart/2005/8/layout/hList1"/>
    <dgm:cxn modelId="{2BCBCF14-884D-4ED9-9AF1-947D67670D7C}" type="presParOf" srcId="{DDDD78DC-2513-4DB0-8EB6-D60F19688A47}" destId="{FA156C40-C750-4FF2-AD58-9180A0A63792}" srcOrd="0" destOrd="0" presId="urn:microsoft.com/office/officeart/2005/8/layout/hList1"/>
    <dgm:cxn modelId="{9F4714E9-8119-42AE-B33B-3B2FF601F47B}" type="presParOf" srcId="{FA156C40-C750-4FF2-AD58-9180A0A63792}" destId="{8C2CAC5F-7623-46EA-B998-3D67EE968AD9}" srcOrd="0" destOrd="0" presId="urn:microsoft.com/office/officeart/2005/8/layout/hList1"/>
    <dgm:cxn modelId="{12F30CF3-3CC9-4162-B2CB-E2968A6F50D0}" type="presParOf" srcId="{FA156C40-C750-4FF2-AD58-9180A0A63792}" destId="{EB7373F2-16EA-4A53-B4F7-7B6626532E43}" srcOrd="1" destOrd="0" presId="urn:microsoft.com/office/officeart/2005/8/layout/hList1"/>
    <dgm:cxn modelId="{309ED4A6-1DBB-479E-B69E-9CA9CA8FACAF}" type="presParOf" srcId="{DDDD78DC-2513-4DB0-8EB6-D60F19688A47}" destId="{2DB57043-DBF6-4C5D-9175-F1FFEFB68D89}" srcOrd="1" destOrd="0" presId="urn:microsoft.com/office/officeart/2005/8/layout/hList1"/>
    <dgm:cxn modelId="{27D57EA6-AE8B-4132-AE5A-C4F56BB3417B}" type="presParOf" srcId="{DDDD78DC-2513-4DB0-8EB6-D60F19688A47}" destId="{32136C32-F74E-4B05-8D76-3D38265435CA}" srcOrd="2" destOrd="0" presId="urn:microsoft.com/office/officeart/2005/8/layout/hList1"/>
    <dgm:cxn modelId="{141337B3-4912-4E0B-BC39-50B56D53B5B3}" type="presParOf" srcId="{32136C32-F74E-4B05-8D76-3D38265435CA}" destId="{67602B6B-7E8D-466D-88CF-915DA486C26D}" srcOrd="0" destOrd="0" presId="urn:microsoft.com/office/officeart/2005/8/layout/hList1"/>
    <dgm:cxn modelId="{96D0FA6B-EF47-4B0C-A213-D7B5A70E58EF}" type="presParOf" srcId="{32136C32-F74E-4B05-8D76-3D38265435CA}" destId="{70AA0C59-30D3-4B31-8FC2-F1CD0CBD182D}" srcOrd="1" destOrd="0" presId="urn:microsoft.com/office/officeart/2005/8/layout/hList1"/>
    <dgm:cxn modelId="{B4BC84BC-5E9C-4B0C-AE49-488C2D9F3892}" type="presParOf" srcId="{DDDD78DC-2513-4DB0-8EB6-D60F19688A47}" destId="{85657C03-521A-41FF-B390-75A49EF797F4}" srcOrd="3" destOrd="0" presId="urn:microsoft.com/office/officeart/2005/8/layout/hList1"/>
    <dgm:cxn modelId="{7B6E5EFE-88AE-4FA0-A6B8-357BBEAE66A8}" type="presParOf" srcId="{DDDD78DC-2513-4DB0-8EB6-D60F19688A47}" destId="{EDFA6A26-10E2-456C-8C62-E5FFD313F97D}" srcOrd="4" destOrd="0" presId="urn:microsoft.com/office/officeart/2005/8/layout/hList1"/>
    <dgm:cxn modelId="{A3B60FCB-17AE-494B-8E64-BA125BAF95FF}" type="presParOf" srcId="{EDFA6A26-10E2-456C-8C62-E5FFD313F97D}" destId="{EF106FC7-491C-4766-B04D-9D2736054E71}" srcOrd="0" destOrd="0" presId="urn:microsoft.com/office/officeart/2005/8/layout/hList1"/>
    <dgm:cxn modelId="{00EE1DA5-2C9C-4AFC-B047-591397198CB7}" type="presParOf" srcId="{EDFA6A26-10E2-456C-8C62-E5FFD313F97D}" destId="{DD67A65D-34B2-4050-8442-5336F2DB7459}" srcOrd="1" destOrd="0" presId="urn:microsoft.com/office/officeart/2005/8/layout/hList1"/>
    <dgm:cxn modelId="{152EB465-3219-4DFF-8BC9-DEF97874EDC1}" type="presParOf" srcId="{DDDD78DC-2513-4DB0-8EB6-D60F19688A47}" destId="{849FA51B-8F19-46C6-AA71-580DB6BA7A39}" srcOrd="5" destOrd="0" presId="urn:microsoft.com/office/officeart/2005/8/layout/hList1"/>
    <dgm:cxn modelId="{677B905C-1D3D-47A6-88B6-8C3BB05DBC3E}" type="presParOf" srcId="{DDDD78DC-2513-4DB0-8EB6-D60F19688A47}" destId="{427F5625-BFE6-4422-8954-FDE960814D65}" srcOrd="6" destOrd="0" presId="urn:microsoft.com/office/officeart/2005/8/layout/hList1"/>
    <dgm:cxn modelId="{6BBAEDDC-0220-4540-86A7-90554B507358}" type="presParOf" srcId="{427F5625-BFE6-4422-8954-FDE960814D65}" destId="{52CA3705-CFE3-4BBA-BB04-119787E4C1A1}" srcOrd="0" destOrd="0" presId="urn:microsoft.com/office/officeart/2005/8/layout/hList1"/>
    <dgm:cxn modelId="{033B929F-FFC9-4590-A119-47AAF33DD980}" type="presParOf" srcId="{427F5625-BFE6-4422-8954-FDE960814D65}" destId="{5D405D77-F090-4368-BD32-79F22A49FCE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2CAC5F-7623-46EA-B998-3D67EE968AD9}">
      <dsp:nvSpPr>
        <dsp:cNvPr id="0" name=""/>
        <dsp:cNvSpPr/>
      </dsp:nvSpPr>
      <dsp:spPr>
        <a:xfrm>
          <a:off x="2864" y="942797"/>
          <a:ext cx="1722685" cy="604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základní</a:t>
          </a:r>
          <a:endParaRPr lang="cs-CZ" sz="2100" b="1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2864" y="942797"/>
        <a:ext cx="1722685" cy="604800"/>
      </dsp:txXfrm>
    </dsp:sp>
    <dsp:sp modelId="{EB7373F2-16EA-4A53-B4F7-7B6626532E43}">
      <dsp:nvSpPr>
        <dsp:cNvPr id="0" name=""/>
        <dsp:cNvSpPr/>
      </dsp:nvSpPr>
      <dsp:spPr>
        <a:xfrm>
          <a:off x="2864" y="1547598"/>
          <a:ext cx="1722685" cy="16140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pět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mnoho</a:t>
          </a:r>
          <a:endParaRPr lang="cs-CZ" sz="2100" kern="1200" dirty="0"/>
        </a:p>
      </dsp:txBody>
      <dsp:txXfrm>
        <a:off x="2864" y="1547598"/>
        <a:ext cx="1722685" cy="1614060"/>
      </dsp:txXfrm>
    </dsp:sp>
    <dsp:sp modelId="{67602B6B-7E8D-466D-88CF-915DA486C26D}">
      <dsp:nvSpPr>
        <dsp:cNvPr id="0" name=""/>
        <dsp:cNvSpPr/>
      </dsp:nvSpPr>
      <dsp:spPr>
        <a:xfrm>
          <a:off x="1966726" y="942797"/>
          <a:ext cx="1722685" cy="604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řadové</a:t>
          </a:r>
          <a:endParaRPr lang="cs-CZ" sz="2100" b="1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966726" y="942797"/>
        <a:ext cx="1722685" cy="604800"/>
      </dsp:txXfrm>
    </dsp:sp>
    <dsp:sp modelId="{70AA0C59-30D3-4B31-8FC2-F1CD0CBD182D}">
      <dsp:nvSpPr>
        <dsp:cNvPr id="0" name=""/>
        <dsp:cNvSpPr/>
      </dsp:nvSpPr>
      <dsp:spPr>
        <a:xfrm>
          <a:off x="1966726" y="1547598"/>
          <a:ext cx="1722685" cy="16140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pátý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mnohý</a:t>
          </a:r>
          <a:endParaRPr lang="cs-CZ" sz="2100" kern="1200" dirty="0"/>
        </a:p>
      </dsp:txBody>
      <dsp:txXfrm>
        <a:off x="1966726" y="1547598"/>
        <a:ext cx="1722685" cy="1614060"/>
      </dsp:txXfrm>
    </dsp:sp>
    <dsp:sp modelId="{EF106FC7-491C-4766-B04D-9D2736054E71}">
      <dsp:nvSpPr>
        <dsp:cNvPr id="0" name=""/>
        <dsp:cNvSpPr/>
      </dsp:nvSpPr>
      <dsp:spPr>
        <a:xfrm>
          <a:off x="3930587" y="942797"/>
          <a:ext cx="1722685" cy="604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násobné</a:t>
          </a:r>
          <a:endParaRPr lang="cs-CZ" sz="2100" b="1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3930587" y="942797"/>
        <a:ext cx="1722685" cy="604800"/>
      </dsp:txXfrm>
    </dsp:sp>
    <dsp:sp modelId="{DD67A65D-34B2-4050-8442-5336F2DB7459}">
      <dsp:nvSpPr>
        <dsp:cNvPr id="0" name=""/>
        <dsp:cNvSpPr/>
      </dsp:nvSpPr>
      <dsp:spPr>
        <a:xfrm>
          <a:off x="3930587" y="1547598"/>
          <a:ext cx="1722685" cy="16140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pětkrát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mnohokrát</a:t>
          </a:r>
          <a:endParaRPr lang="cs-CZ" sz="2100" kern="1200" dirty="0"/>
        </a:p>
      </dsp:txBody>
      <dsp:txXfrm>
        <a:off x="3930587" y="1547598"/>
        <a:ext cx="1722685" cy="1614060"/>
      </dsp:txXfrm>
    </dsp:sp>
    <dsp:sp modelId="{52CA3705-CFE3-4BBA-BB04-119787E4C1A1}">
      <dsp:nvSpPr>
        <dsp:cNvPr id="0" name=""/>
        <dsp:cNvSpPr/>
      </dsp:nvSpPr>
      <dsp:spPr>
        <a:xfrm>
          <a:off x="5894449" y="942797"/>
          <a:ext cx="1722685" cy="604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druhové</a:t>
          </a:r>
          <a:endParaRPr lang="cs-CZ" sz="2100" b="1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5894449" y="942797"/>
        <a:ext cx="1722685" cy="604800"/>
      </dsp:txXfrm>
    </dsp:sp>
    <dsp:sp modelId="{5D405D77-F090-4368-BD32-79F22A49FCE9}">
      <dsp:nvSpPr>
        <dsp:cNvPr id="0" name=""/>
        <dsp:cNvSpPr/>
      </dsp:nvSpPr>
      <dsp:spPr>
        <a:xfrm>
          <a:off x="5894449" y="1547598"/>
          <a:ext cx="1722685" cy="16140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patery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několikerý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100" kern="1200" dirty="0"/>
        </a:p>
      </dsp:txBody>
      <dsp:txXfrm>
        <a:off x="5894449" y="1547598"/>
        <a:ext cx="1722685" cy="16140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E353-50E3-4753-AFCA-8EB8A2C060F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FA96F-1F92-43D8-A28E-0786890CDC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E353-50E3-4753-AFCA-8EB8A2C060F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FA96F-1F92-43D8-A28E-0786890CDC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E353-50E3-4753-AFCA-8EB8A2C060F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FA96F-1F92-43D8-A28E-0786890CDC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E353-50E3-4753-AFCA-8EB8A2C060F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FA96F-1F92-43D8-A28E-0786890CDC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E353-50E3-4753-AFCA-8EB8A2C060F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FA96F-1F92-43D8-A28E-0786890CDC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E353-50E3-4753-AFCA-8EB8A2C060F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FA96F-1F92-43D8-A28E-0786890CDC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E353-50E3-4753-AFCA-8EB8A2C060F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FA96F-1F92-43D8-A28E-0786890CDC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E353-50E3-4753-AFCA-8EB8A2C060F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FA96F-1F92-43D8-A28E-0786890CDCB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E353-50E3-4753-AFCA-8EB8A2C060F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C6FA96F-1F92-43D8-A28E-0786890CDCB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E353-50E3-4753-AFCA-8EB8A2C060F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FA96F-1F92-43D8-A28E-0786890CDC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E353-50E3-4753-AFCA-8EB8A2C060F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FA96F-1F92-43D8-A28E-0786890CDC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6C6FA96F-1F92-43D8-A28E-0786890CDCB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BCAE353-50E3-4753-AFCA-8EB8A2C060F0}" type="datetimeFigureOut">
              <a:rPr lang="cs-CZ" smtClean="0"/>
              <a:t>28.5.2012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Český jazyk</a:t>
            </a:r>
            <a:endParaRPr lang="cs-CZ" dirty="0"/>
          </a:p>
          <a:p>
            <a:r>
              <a:rPr lang="cs-CZ" dirty="0"/>
              <a:t>ROČNÍK</a:t>
            </a:r>
            <a:r>
              <a:rPr lang="cs-CZ" dirty="0" smtClean="0"/>
              <a:t>: 6. </a:t>
            </a:r>
            <a:r>
              <a:rPr lang="cs-CZ" smtClean="0"/>
              <a:t>- 9. 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 smtClean="0"/>
              <a:t>Slovní druhy - </a:t>
            </a:r>
            <a:r>
              <a:rPr lang="cs-CZ" b="1" dirty="0"/>
              <a:t>d</a:t>
            </a:r>
            <a:r>
              <a:rPr lang="cs-CZ" b="1" dirty="0" smtClean="0"/>
              <a:t>ruhy číslovek</a:t>
            </a:r>
            <a:endParaRPr lang="cs-CZ" b="1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18. 3. </a:t>
            </a:r>
            <a:r>
              <a:rPr lang="cs-CZ" dirty="0"/>
              <a:t>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VY_32_INOVACE_07_MF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223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Výuková prezentace k tématu druhy číslovek.</a:t>
            </a:r>
          </a:p>
          <a:p>
            <a:pPr marL="114300" indent="0">
              <a:buNone/>
            </a:pPr>
            <a:r>
              <a:rPr lang="cs-CZ" sz="2800" dirty="0"/>
              <a:t> </a:t>
            </a:r>
            <a:endParaRPr lang="cs-CZ" sz="2800" dirty="0" smtClean="0"/>
          </a:p>
          <a:p>
            <a:r>
              <a:rPr lang="cs-CZ" sz="2800" dirty="0" smtClean="0"/>
              <a:t>Cílem učebního materiálu je poučit žáky o jednotlivých druzích číslovek.</a:t>
            </a:r>
          </a:p>
          <a:p>
            <a:pPr marL="114300" indent="0">
              <a:buNone/>
            </a:pPr>
            <a:endParaRPr lang="cs-CZ" sz="2800" dirty="0"/>
          </a:p>
          <a:p>
            <a:r>
              <a:rPr lang="cs-CZ" sz="2800" dirty="0" smtClean="0"/>
              <a:t>Očekávaný výstup – žáci rozlišují jednotlivé druhy číslovek a dokáží je správně určit.</a:t>
            </a:r>
          </a:p>
          <a:p>
            <a:endParaRPr lang="cs-CZ" sz="2800" dirty="0" smtClean="0"/>
          </a:p>
          <a:p>
            <a:r>
              <a:rPr lang="cs-CZ" sz="2800" dirty="0" smtClean="0"/>
              <a:t>Pilotáž – prezentace je přehledná, pro opakování dostatečně informativní. Určování druhů se nezdá být u </a:t>
            </a:r>
            <a:r>
              <a:rPr lang="cs-CZ" sz="2800" smtClean="0"/>
              <a:t>většiny problém.</a:t>
            </a:r>
            <a:endParaRPr lang="cs-CZ" sz="2800" dirty="0"/>
          </a:p>
          <a:p>
            <a:pPr marL="114300" indent="0">
              <a:buNone/>
            </a:pPr>
            <a:endParaRPr lang="cs-CZ" sz="2800" dirty="0"/>
          </a:p>
          <a:p>
            <a:pPr marL="11430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7823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6021" y="1600200"/>
            <a:ext cx="7620000" cy="4800600"/>
          </a:xfrm>
        </p:spPr>
        <p:txBody>
          <a:bodyPr>
            <a:normAutofit/>
          </a:bodyPr>
          <a:lstStyle/>
          <a:p>
            <a:pPr marL="114300" indent="0" algn="ctr">
              <a:buNone/>
            </a:pPr>
            <a:endParaRPr lang="cs-CZ" sz="3200" dirty="0" smtClean="0"/>
          </a:p>
          <a:p>
            <a:pPr marL="114300" indent="0" algn="ctr">
              <a:buNone/>
            </a:pPr>
            <a:r>
              <a:rPr lang="cs-CZ" sz="3200" dirty="0" smtClean="0"/>
              <a:t>Označují počet, pořadí, násobnost apod.</a:t>
            </a:r>
          </a:p>
          <a:p>
            <a:pPr marL="114300" indent="0" algn="ctr">
              <a:buNone/>
            </a:pPr>
            <a:endParaRPr lang="cs-CZ" sz="3200" dirty="0"/>
          </a:p>
          <a:p>
            <a:pPr marL="114300" indent="0" algn="ctr">
              <a:buNone/>
            </a:pPr>
            <a:r>
              <a:rPr lang="cs-CZ" sz="3200" dirty="0" smtClean="0"/>
              <a:t>Určujeme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PÁD, ČÍSLO, ROD a VZOR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27392" y="2132856"/>
            <a:ext cx="357589" cy="7006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7697007" y="2132856"/>
            <a:ext cx="403988" cy="65410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ZS SLOVAN\AppData\Local\Microsoft\Windows\Temporary Internet Files\Content.IE5\F3JTVC2S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365104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4988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číslovek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1">
            <a:noAutofit/>
            <a:scene3d>
              <a:camera prst="orthographicFront"/>
              <a:lightRig rig="threePt" dir="t"/>
            </a:scene3d>
            <a:sp3d prstMaterial="dkEdge"/>
          </a:bodyPr>
          <a:lstStyle/>
          <a:p>
            <a:pPr marL="114300" indent="0"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       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URČITÉ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                                                            </a:t>
            </a:r>
            <a:r>
              <a:rPr lang="cs-CZ" sz="2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NEURČITÉ</a:t>
            </a:r>
          </a:p>
          <a:p>
            <a:pPr marL="11430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dají</a:t>
            </a:r>
            <a:r>
              <a:rPr lang="cs-CZ" sz="2400" dirty="0" smtClean="0"/>
              <a:t> se vyjádřit číslicí          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nedají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smtClean="0"/>
              <a:t>se vyjádřit                         						      číslicí</a:t>
            </a:r>
          </a:p>
          <a:p>
            <a:pPr marL="114300" indent="0">
              <a:buNone/>
            </a:pPr>
            <a:endParaRPr lang="cs-CZ" sz="2400" dirty="0"/>
          </a:p>
          <a:p>
            <a:pPr marL="114300" indent="0">
              <a:buNone/>
            </a:pPr>
            <a:r>
              <a:rPr lang="cs-CZ" sz="2400" dirty="0" smtClean="0"/>
              <a:t>pět                                                                          hodně</a:t>
            </a:r>
          </a:p>
          <a:p>
            <a:pPr marL="114300" indent="0">
              <a:buNone/>
            </a:pPr>
            <a:r>
              <a:rPr lang="cs-CZ" sz="2400" dirty="0" smtClean="0"/>
              <a:t>dvakrát                                                                   mnohokrát</a:t>
            </a:r>
          </a:p>
          <a:p>
            <a:pPr marL="114300" indent="0">
              <a:buNone/>
            </a:pPr>
            <a:r>
              <a:rPr lang="cs-CZ" sz="2400" dirty="0" smtClean="0"/>
              <a:t>tisící                                                                        několikery</a:t>
            </a:r>
          </a:p>
          <a:p>
            <a:pPr marL="114300" indent="0">
              <a:buNone/>
            </a:pPr>
            <a:r>
              <a:rPr lang="cs-CZ" sz="2400" dirty="0" smtClean="0"/>
              <a:t>sedmdesát šest                                                     několikrát</a:t>
            </a:r>
          </a:p>
          <a:p>
            <a:pPr marL="114300" indent="0">
              <a:buNone/>
            </a:pPr>
            <a:r>
              <a:rPr lang="cs-CZ" sz="2400" dirty="0" smtClean="0"/>
              <a:t>dvoje                                                                       několikátý</a:t>
            </a:r>
          </a:p>
          <a:p>
            <a:pPr marL="114300" indent="0">
              <a:buNone/>
            </a:pPr>
            <a:r>
              <a:rPr lang="cs-CZ" sz="2400" dirty="0" smtClean="0"/>
              <a:t>čtyřnásobný                                                           mnoho</a:t>
            </a:r>
          </a:p>
          <a:p>
            <a:pPr marL="114300" indent="0">
              <a:buNone/>
            </a:pPr>
            <a:endParaRPr lang="cs-CZ" sz="2400" dirty="0" smtClean="0"/>
          </a:p>
        </p:txBody>
      </p:sp>
      <p:pic>
        <p:nvPicPr>
          <p:cNvPr id="2050" name="Picture 2" descr="C:\Users\ZS SLOVAN\AppData\Local\Microsoft\Windows\Temporary Internet Files\Content.IE5\3SU5QH8X\MC900437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450" y="3578225"/>
            <a:ext cx="1787525" cy="110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9890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číslovek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5390442"/>
              </p:ext>
            </p:extLst>
          </p:nvPr>
        </p:nvGraphicFramePr>
        <p:xfrm>
          <a:off x="395536" y="404664"/>
          <a:ext cx="7620000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339761" y="3645024"/>
            <a:ext cx="770485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Spoj čarou s příslušným druhem:</a:t>
            </a:r>
          </a:p>
          <a:p>
            <a:r>
              <a:rPr lang="cs-CZ" sz="2400" dirty="0" smtClean="0"/>
              <a:t>hodně                                   třetí                        </a:t>
            </a:r>
          </a:p>
          <a:p>
            <a:r>
              <a:rPr lang="cs-CZ" sz="2400" dirty="0" smtClean="0"/>
              <a:t>           bez dvou                           o sedmých         ke třináctému                   </a:t>
            </a:r>
          </a:p>
          <a:p>
            <a:endParaRPr lang="cs-CZ" sz="2400" dirty="0"/>
          </a:p>
          <a:p>
            <a:r>
              <a:rPr lang="cs-CZ" sz="2400" dirty="0" smtClean="0"/>
              <a:t>několikrát                    s pátou                     šestašedesát                          </a:t>
            </a:r>
          </a:p>
          <a:p>
            <a:endParaRPr lang="cs-CZ" sz="2400" dirty="0"/>
          </a:p>
          <a:p>
            <a:r>
              <a:rPr lang="cs-CZ" sz="2400" dirty="0" smtClean="0"/>
              <a:t>bez několikanásobného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od osmi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818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Test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1922" y="1112483"/>
            <a:ext cx="7620000" cy="4800600"/>
          </a:xfrm>
        </p:spPr>
        <p:txBody>
          <a:bodyPr>
            <a:normAutofit fontScale="92500" lnSpcReduction="20000"/>
          </a:bodyPr>
          <a:lstStyle/>
          <a:p>
            <a:pPr marL="114300" indent="0">
              <a:buNone/>
            </a:pPr>
            <a:endParaRPr lang="cs-CZ" b="1" dirty="0" smtClean="0"/>
          </a:p>
          <a:p>
            <a:pPr marL="114300" indent="0">
              <a:buNone/>
            </a:pPr>
            <a:r>
              <a:rPr lang="cs-CZ" b="1" dirty="0" smtClean="0"/>
              <a:t>1. Tvoř číslovky podle zadání:</a:t>
            </a:r>
          </a:p>
          <a:p>
            <a:pPr marL="114300" indent="0">
              <a:buNone/>
            </a:pPr>
            <a:r>
              <a:rPr lang="cs-CZ" dirty="0" smtClean="0"/>
              <a:t>1. základní určitá                                    5. násobná neurčitá</a:t>
            </a:r>
          </a:p>
          <a:p>
            <a:pPr marL="114300" indent="0">
              <a:buNone/>
            </a:pPr>
            <a:r>
              <a:rPr lang="cs-CZ" dirty="0" smtClean="0"/>
              <a:t>2. druhová neurčitá                               6. řadová určitá</a:t>
            </a:r>
          </a:p>
          <a:p>
            <a:pPr marL="114300" indent="0">
              <a:buNone/>
            </a:pPr>
            <a:r>
              <a:rPr lang="cs-CZ" dirty="0" smtClean="0"/>
              <a:t>3. základní neurčitá                               7. druhová určitá</a:t>
            </a:r>
          </a:p>
          <a:p>
            <a:pPr marL="114300" indent="0">
              <a:buNone/>
            </a:pPr>
            <a:r>
              <a:rPr lang="cs-CZ" dirty="0" smtClean="0"/>
              <a:t>4. násobná určitá                                   8. řadová neurčitá</a:t>
            </a:r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r>
              <a:rPr lang="cs-CZ" b="1" dirty="0" smtClean="0"/>
              <a:t>2. Urči druh číslovek:</a:t>
            </a:r>
          </a:p>
          <a:p>
            <a:pPr marL="114300" indent="0">
              <a:buNone/>
            </a:pPr>
            <a:r>
              <a:rPr lang="cs-CZ" dirty="0" smtClean="0"/>
              <a:t>                bez desíti                       s několikátým      </a:t>
            </a:r>
          </a:p>
          <a:p>
            <a:pPr marL="114300" indent="0">
              <a:buNone/>
            </a:pPr>
            <a:r>
              <a:rPr lang="cs-CZ" dirty="0" smtClean="0"/>
              <a:t>                stokrát                            o trojím</a:t>
            </a:r>
          </a:p>
          <a:p>
            <a:pPr marL="114300" indent="0">
              <a:buNone/>
            </a:pPr>
            <a:r>
              <a:rPr lang="cs-CZ" dirty="0" smtClean="0"/>
              <a:t>                s paterým                       bez páté</a:t>
            </a:r>
          </a:p>
          <a:p>
            <a:pPr marL="114300" indent="0">
              <a:buNone/>
            </a:pPr>
            <a:r>
              <a:rPr lang="cs-CZ" dirty="0" smtClean="0"/>
              <a:t>                k několika                        k oběma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b="1" dirty="0" smtClean="0"/>
              <a:t>3. Vymysli tři slova, ve kterých se ukrývá číslovka:</a:t>
            </a:r>
          </a:p>
          <a:p>
            <a:pPr marL="114300" indent="0">
              <a:buNone/>
            </a:pPr>
            <a:r>
              <a:rPr lang="cs-CZ" dirty="0" smtClean="0"/>
              <a:t>Příklad: v dou</a:t>
            </a:r>
            <a:r>
              <a:rPr lang="cs-CZ" b="1" dirty="0" smtClean="0"/>
              <a:t>pět</a:t>
            </a:r>
            <a:r>
              <a:rPr lang="cs-CZ" dirty="0" smtClean="0"/>
              <a:t>i</a:t>
            </a:r>
          </a:p>
          <a:p>
            <a:pPr marL="114300" indent="0">
              <a:buNone/>
            </a:pPr>
            <a:endParaRPr lang="cs-CZ" b="1" dirty="0" smtClean="0"/>
          </a:p>
          <a:p>
            <a:pPr marL="114300" indent="0">
              <a:buNone/>
            </a:pPr>
            <a:endParaRPr lang="cs-CZ" b="1" dirty="0" smtClean="0"/>
          </a:p>
        </p:txBody>
      </p:sp>
      <p:pic>
        <p:nvPicPr>
          <p:cNvPr id="3074" name="Picture 2" descr="C:\Users\ZS SLOVAN\AppData\Local\Microsoft\Windows\Temporary Internet Files\Content.IE5\4E085ND5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2655"/>
            <a:ext cx="1113299" cy="1559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7175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/>
              <a:t>http://office.microsoft.com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983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2018</TotalTime>
  <Words>275</Words>
  <Application>Microsoft Office PowerPoint</Application>
  <PresentationFormat>Předvádění na obrazovce (4:3)</PresentationFormat>
  <Paragraphs>81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Anotace</vt:lpstr>
      <vt:lpstr>Číslovky</vt:lpstr>
      <vt:lpstr>Druhy číslovek</vt:lpstr>
      <vt:lpstr>Druhy číslovek</vt:lpstr>
      <vt:lpstr>Test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23</cp:revision>
  <dcterms:created xsi:type="dcterms:W3CDTF">2012-05-08T07:21:56Z</dcterms:created>
  <dcterms:modified xsi:type="dcterms:W3CDTF">2012-05-28T19:57:46Z</dcterms:modified>
</cp:coreProperties>
</file>