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2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EFF73-180B-490D-A2C4-A0E43702D6C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38EBA-FFD0-43E8-9304-F54E963D4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EFF73-180B-490D-A2C4-A0E43702D6C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38EBA-FFD0-43E8-9304-F54E963D4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EFF73-180B-490D-A2C4-A0E43702D6C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38EBA-FFD0-43E8-9304-F54E963D4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EFF73-180B-490D-A2C4-A0E43702D6C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38EBA-FFD0-43E8-9304-F54E963D4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EFF73-180B-490D-A2C4-A0E43702D6C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38EBA-FFD0-43E8-9304-F54E963D4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EFF73-180B-490D-A2C4-A0E43702D6C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38EBA-FFD0-43E8-9304-F54E963D4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EFF73-180B-490D-A2C4-A0E43702D6C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38EBA-FFD0-43E8-9304-F54E963D4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EFF73-180B-490D-A2C4-A0E43702D6C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38EBA-FFD0-43E8-9304-F54E963D408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EFF73-180B-490D-A2C4-A0E43702D6C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BE38EBA-FFD0-43E8-9304-F54E963D408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EFF73-180B-490D-A2C4-A0E43702D6C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38EBA-FFD0-43E8-9304-F54E963D4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EFF73-180B-490D-A2C4-A0E43702D6C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38EBA-FFD0-43E8-9304-F54E963D4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EBE38EBA-FFD0-43E8-9304-F54E963D408F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CFDEFF73-180B-490D-A2C4-A0E43702D6CA}" type="datetimeFigureOut">
              <a:rPr lang="cs-CZ" smtClean="0"/>
              <a:t>29.5.2012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Český jazyk</a:t>
            </a:r>
            <a:endParaRPr lang="cs-CZ" dirty="0"/>
          </a:p>
          <a:p>
            <a:r>
              <a:rPr lang="cs-CZ" dirty="0"/>
              <a:t>ROČNÍK: </a:t>
            </a:r>
            <a:r>
              <a:rPr lang="cs-CZ" dirty="0" smtClean="0"/>
              <a:t>6. – 9.</a:t>
            </a:r>
            <a:endParaRPr lang="cs-CZ" dirty="0"/>
          </a:p>
          <a:p>
            <a:r>
              <a:rPr lang="cs-CZ" dirty="0"/>
              <a:t>TÉMA: </a:t>
            </a:r>
            <a:r>
              <a:rPr lang="cs-CZ" b="1" dirty="0" smtClean="0"/>
              <a:t>Slovní druhy - citoslovce</a:t>
            </a:r>
            <a:endParaRPr lang="cs-CZ" b="1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4. 5. </a:t>
            </a:r>
            <a:r>
              <a:rPr lang="cs-CZ" dirty="0"/>
              <a:t>2012</a:t>
            </a: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VY_32_INOVACE_19_MF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903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Prezentace vytvořena jako výukový materiál pro výklad o tématu </a:t>
            </a:r>
            <a:r>
              <a:rPr lang="cs-CZ" dirty="0" smtClean="0"/>
              <a:t>citoslovce.</a:t>
            </a:r>
            <a:endParaRPr lang="cs-CZ" dirty="0"/>
          </a:p>
          <a:p>
            <a:pPr marL="114300" indent="0">
              <a:buNone/>
            </a:pPr>
            <a:endParaRPr lang="cs-CZ" dirty="0" smtClean="0"/>
          </a:p>
          <a:p>
            <a:r>
              <a:rPr lang="cs-CZ" dirty="0" smtClean="0"/>
              <a:t>Cílem </a:t>
            </a:r>
            <a:r>
              <a:rPr lang="cs-CZ" dirty="0"/>
              <a:t>je seznámit žáky s rozdělením a pravopisem </a:t>
            </a:r>
            <a:r>
              <a:rPr lang="cs-CZ" dirty="0" smtClean="0"/>
              <a:t>citoslovcí.</a:t>
            </a:r>
            <a:endParaRPr lang="cs-CZ" dirty="0"/>
          </a:p>
          <a:p>
            <a:pPr marL="114300" indent="0">
              <a:buNone/>
            </a:pPr>
            <a:endParaRPr lang="cs-CZ" dirty="0" smtClean="0"/>
          </a:p>
          <a:p>
            <a:r>
              <a:rPr lang="cs-CZ" dirty="0" smtClean="0"/>
              <a:t>Prezentace </a:t>
            </a:r>
            <a:r>
              <a:rPr lang="cs-CZ" dirty="0"/>
              <a:t>je doplněna o cvičný úkol pro samostatnou práci žáků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Pilotáž – prezentaci je možno využít jako zápis o slovním druhu. Učivo je ve vyšších ročnících opakováním, doplňuje základní rozpoznání o teoretické informace. K učivo je možno vymyslet mnoho her založených na zvucích, hlasech </a:t>
            </a:r>
            <a:r>
              <a:rPr lang="cs-CZ" smtClean="0"/>
              <a:t>a podobně.</a:t>
            </a:r>
            <a:endParaRPr lang="cs-CZ" dirty="0"/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2933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Citoslovce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Neohebný slovní druh</a:t>
            </a:r>
          </a:p>
          <a:p>
            <a:r>
              <a:rPr lang="cs-CZ" sz="3600" dirty="0" smtClean="0"/>
              <a:t>Vyjadřují </a:t>
            </a:r>
            <a:r>
              <a:rPr lang="cs-CZ" sz="3600" dirty="0" smtClean="0">
                <a:solidFill>
                  <a:srgbClr val="FF0000"/>
                </a:solidFill>
              </a:rPr>
              <a:t>náladu, pocity, zvuky, hlasy</a:t>
            </a:r>
          </a:p>
          <a:p>
            <a:r>
              <a:rPr lang="cs-CZ" sz="3600" dirty="0" smtClean="0"/>
              <a:t>Oddělují se čárkou nebo vykřičníkem</a:t>
            </a:r>
            <a:endParaRPr lang="cs-CZ" sz="3600" dirty="0"/>
          </a:p>
        </p:txBody>
      </p:sp>
      <p:pic>
        <p:nvPicPr>
          <p:cNvPr id="1026" name="Picture 2" descr="C:\Users\ZS SLOVAN\AppData\Local\Microsoft\Windows\Temporary Internet Files\Content.IE5\F3JTVC2S\MC9004343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325" y="3967163"/>
            <a:ext cx="1870075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1815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Citoslovce zvukomalebná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Označují hlasy a zvuky:</a:t>
            </a:r>
          </a:p>
          <a:p>
            <a:pPr marL="11430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- </a:t>
            </a:r>
            <a:r>
              <a:rPr lang="cs-CZ" sz="3600" dirty="0" smtClean="0">
                <a:solidFill>
                  <a:srgbClr val="FF0000"/>
                </a:solidFill>
              </a:rPr>
              <a:t>cink, píp, bác, bú, břink</a:t>
            </a:r>
            <a:r>
              <a:rPr lang="cs-CZ" sz="3600" dirty="0" smtClean="0"/>
              <a:t>….</a:t>
            </a:r>
          </a:p>
          <a:p>
            <a:r>
              <a:rPr lang="cs-CZ" sz="3600" dirty="0" smtClean="0"/>
              <a:t>Tvoří se od nich slovesa:</a:t>
            </a:r>
          </a:p>
          <a:p>
            <a:pPr marL="11430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- </a:t>
            </a:r>
            <a:r>
              <a:rPr lang="cs-CZ" sz="3600" dirty="0" smtClean="0">
                <a:solidFill>
                  <a:srgbClr val="FF0000"/>
                </a:solidFill>
              </a:rPr>
              <a:t>cinkat, břinkat, pípat, bacat</a:t>
            </a:r>
            <a:r>
              <a:rPr lang="cs-CZ" sz="3600" dirty="0" smtClean="0"/>
              <a:t>…</a:t>
            </a:r>
          </a:p>
          <a:p>
            <a:r>
              <a:rPr lang="cs-CZ" sz="3600" dirty="0" smtClean="0"/>
              <a:t>Mohou nahradit slovesný přísudek:</a:t>
            </a:r>
          </a:p>
          <a:p>
            <a:pPr marL="114300" indent="0">
              <a:buNone/>
            </a:pPr>
            <a:r>
              <a:rPr lang="cs-CZ" sz="3600" dirty="0" smtClean="0"/>
              <a:t>              - Chlapec</a:t>
            </a:r>
            <a:r>
              <a:rPr lang="cs-CZ" sz="3600" dirty="0" smtClean="0">
                <a:solidFill>
                  <a:srgbClr val="FF0000"/>
                </a:solidFill>
              </a:rPr>
              <a:t> hop </a:t>
            </a:r>
            <a:r>
              <a:rPr lang="cs-CZ" sz="3600" dirty="0" smtClean="0"/>
              <a:t>do vody!</a:t>
            </a:r>
          </a:p>
          <a:p>
            <a:pPr marL="114300" indent="0">
              <a:buNone/>
            </a:pPr>
            <a:endParaRPr lang="cs-CZ" sz="3600" dirty="0" smtClean="0"/>
          </a:p>
          <a:p>
            <a:pPr marL="114300" indent="0">
              <a:buNone/>
            </a:pPr>
            <a:endParaRPr lang="cs-CZ" sz="3600" dirty="0"/>
          </a:p>
        </p:txBody>
      </p:sp>
      <p:pic>
        <p:nvPicPr>
          <p:cNvPr id="2050" name="Picture 2" descr="C:\Users\ZS SLOVAN\AppData\Local\Microsoft\Windows\Temporary Internet Files\Content.IE5\F3JTVC2S\MC9004359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085184"/>
            <a:ext cx="1927225" cy="15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0729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Pravopis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č</a:t>
            </a:r>
            <a:r>
              <a:rPr lang="cs-CZ" sz="3600" dirty="0" smtClean="0"/>
              <a:t>asto zdvojené souhlásky:</a:t>
            </a:r>
          </a:p>
          <a:p>
            <a:pPr marL="11430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- </a:t>
            </a:r>
            <a:r>
              <a:rPr lang="cs-CZ" sz="3600" dirty="0" err="1" smtClean="0">
                <a:solidFill>
                  <a:srgbClr val="FF0000"/>
                </a:solidFill>
              </a:rPr>
              <a:t>hrr</a:t>
            </a:r>
            <a:r>
              <a:rPr lang="cs-CZ" sz="3600" dirty="0" smtClean="0">
                <a:solidFill>
                  <a:srgbClr val="FF0000"/>
                </a:solidFill>
              </a:rPr>
              <a:t>, prr, </a:t>
            </a:r>
            <a:r>
              <a:rPr lang="cs-CZ" sz="3600" dirty="0" err="1" smtClean="0">
                <a:solidFill>
                  <a:srgbClr val="FF0000"/>
                </a:solidFill>
              </a:rPr>
              <a:t>meé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pssst</a:t>
            </a:r>
            <a:r>
              <a:rPr lang="cs-CZ" sz="3600" dirty="0" smtClean="0"/>
              <a:t>…</a:t>
            </a:r>
          </a:p>
          <a:p>
            <a:pPr marL="114300" indent="0">
              <a:buNone/>
            </a:pPr>
            <a:endParaRPr lang="cs-CZ" sz="3600" dirty="0"/>
          </a:p>
          <a:p>
            <a:r>
              <a:rPr lang="cs-CZ" sz="3600" dirty="0"/>
              <a:t>d</a:t>
            </a:r>
            <a:r>
              <a:rPr lang="cs-CZ" sz="3600" dirty="0" smtClean="0"/>
              <a:t>louhé ú vždy s čárkou i uprostřed slova:</a:t>
            </a:r>
          </a:p>
          <a:p>
            <a:pPr marL="114300" indent="0">
              <a:buNone/>
            </a:pPr>
            <a:r>
              <a:rPr lang="cs-CZ" sz="3600" dirty="0" smtClean="0"/>
              <a:t>                   - </a:t>
            </a:r>
            <a:r>
              <a:rPr lang="cs-CZ" sz="3600" dirty="0" smtClean="0">
                <a:solidFill>
                  <a:srgbClr val="FF0000"/>
                </a:solidFill>
              </a:rPr>
              <a:t>vrkú, cukrú, bú</a:t>
            </a:r>
            <a:r>
              <a:rPr lang="cs-CZ" sz="3600" dirty="0" smtClean="0"/>
              <a:t>…</a:t>
            </a:r>
            <a:endParaRPr lang="cs-CZ" sz="3600" dirty="0"/>
          </a:p>
        </p:txBody>
      </p:sp>
      <p:pic>
        <p:nvPicPr>
          <p:cNvPr id="3074" name="Picture 2" descr="C:\Users\ZS SLOVAN\AppData\Local\Microsoft\Windows\Temporary Internet Files\Content.IE5\3SU5QH8X\MC900434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2213" y="4445000"/>
            <a:ext cx="18097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96666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Procvič!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Popiš své ranní vstávání pouze za pomoci citoslovcí:</a:t>
            </a:r>
          </a:p>
          <a:p>
            <a:pPr marL="114300" indent="0">
              <a:buNone/>
            </a:pPr>
            <a:endParaRPr lang="cs-CZ" sz="3200" dirty="0"/>
          </a:p>
          <a:p>
            <a:pPr marL="114300" indent="0">
              <a:buNone/>
            </a:pPr>
            <a:r>
              <a:rPr lang="cs-CZ" sz="3200" dirty="0" err="1" smtClean="0"/>
              <a:t>Chrrr</a:t>
            </a:r>
            <a:r>
              <a:rPr lang="cs-CZ" sz="3200" dirty="0" smtClean="0"/>
              <a:t>, </a:t>
            </a:r>
            <a:r>
              <a:rPr lang="cs-CZ" sz="3200" dirty="0" err="1" smtClean="0"/>
              <a:t>chrrr</a:t>
            </a:r>
            <a:r>
              <a:rPr lang="cs-CZ" sz="3200" dirty="0" smtClean="0"/>
              <a:t>, </a:t>
            </a:r>
            <a:r>
              <a:rPr lang="cs-CZ" sz="3200" dirty="0" err="1" smtClean="0"/>
              <a:t>crrrr</a:t>
            </a:r>
            <a:r>
              <a:rPr lang="cs-CZ" sz="3200" dirty="0" smtClean="0"/>
              <a:t>…….</a:t>
            </a:r>
          </a:p>
          <a:p>
            <a:pPr marL="114300" indent="0">
              <a:buNone/>
            </a:pPr>
            <a:endParaRPr lang="cs-CZ" sz="3200" dirty="0"/>
          </a:p>
          <a:p>
            <a:r>
              <a:rPr lang="cs-CZ" sz="3200" dirty="0" smtClean="0"/>
              <a:t>Citoslovci představ co nejvíce zvířat:</a:t>
            </a:r>
          </a:p>
          <a:p>
            <a:pPr marL="114300" indent="0">
              <a:buNone/>
            </a:pPr>
            <a:endParaRPr lang="cs-CZ" sz="3200" dirty="0"/>
          </a:p>
          <a:p>
            <a:pPr marL="114300" indent="0">
              <a:buNone/>
            </a:pPr>
            <a:r>
              <a:rPr lang="cs-CZ" sz="3200" dirty="0" smtClean="0"/>
              <a:t>Kykyryký – kohout…</a:t>
            </a:r>
            <a:endParaRPr lang="cs-CZ" sz="3200" dirty="0"/>
          </a:p>
        </p:txBody>
      </p:sp>
      <p:pic>
        <p:nvPicPr>
          <p:cNvPr id="4098" name="Picture 2" descr="C:\Users\ZS SLOVAN\AppData\Local\Microsoft\Windows\Temporary Internet Files\Content.IE5\4E085ND5\MC900434413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564904"/>
            <a:ext cx="1930400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5691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lastní tvorba</a:t>
            </a:r>
          </a:p>
          <a:p>
            <a:r>
              <a:rPr lang="cs-CZ"/>
              <a:t>http://office.microsoft.com</a:t>
            </a:r>
          </a:p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15342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246</TotalTime>
  <Words>269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Prezentace aplikace PowerPoint</vt:lpstr>
      <vt:lpstr>Anotace</vt:lpstr>
      <vt:lpstr>Citoslovce</vt:lpstr>
      <vt:lpstr>Citoslovce zvukomalebná</vt:lpstr>
      <vt:lpstr>Pravopis</vt:lpstr>
      <vt:lpstr>Procvič!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13</cp:revision>
  <dcterms:created xsi:type="dcterms:W3CDTF">2012-05-20T07:20:57Z</dcterms:created>
  <dcterms:modified xsi:type="dcterms:W3CDTF">2012-05-29T08:44:59Z</dcterms:modified>
</cp:coreProperties>
</file>