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782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CABBA05-65A1-4E03-8FA1-53F35A6E4214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DA94A2B-F8C0-4A86-B923-8181E282BB0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3451"/>
            <a:ext cx="6984776" cy="845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1628800"/>
            <a:ext cx="820891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ZÁKLADNÍ ŠKOLA SLOVAN, KROMĚŘÍŽ, PŘÍSPĚVKOVÁ ORGANIZACE</a:t>
            </a:r>
          </a:p>
          <a:p>
            <a:pPr algn="ctr"/>
            <a:r>
              <a:rPr lang="cs-CZ" dirty="0" smtClean="0"/>
              <a:t>ZEYEROVA 3354, 767 01 KROMĚŘÍŽ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PŘEDMĚT:   Český jazyk</a:t>
            </a:r>
          </a:p>
          <a:p>
            <a:r>
              <a:rPr lang="cs-CZ" dirty="0" smtClean="0"/>
              <a:t>ROČNÍK:   čtvrtý</a:t>
            </a:r>
          </a:p>
          <a:p>
            <a:r>
              <a:rPr lang="cs-CZ" dirty="0" smtClean="0"/>
              <a:t>TÉMA:  VYJMENOVANÁ SLOVA  PO  B</a:t>
            </a:r>
          </a:p>
          <a:p>
            <a:r>
              <a:rPr lang="cs-CZ" dirty="0" smtClean="0"/>
              <a:t>AUTOR:    Mgr. </a:t>
            </a:r>
            <a:r>
              <a:rPr lang="cs-CZ" dirty="0" err="1" smtClean="0"/>
              <a:t>Kočířová</a:t>
            </a:r>
            <a:r>
              <a:rPr lang="cs-CZ" dirty="0" smtClean="0"/>
              <a:t> Táňa</a:t>
            </a:r>
          </a:p>
          <a:p>
            <a:r>
              <a:rPr lang="cs-CZ" dirty="0" smtClean="0"/>
              <a:t>DATUM VYTVOŘENÍ:  23.10. 2011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VY_32_INOVACE_14  _TK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59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476673"/>
            <a:ext cx="7175351" cy="864096"/>
          </a:xfrm>
        </p:spPr>
        <p:txBody>
          <a:bodyPr/>
          <a:lstStyle/>
          <a:p>
            <a:pPr algn="l"/>
            <a:r>
              <a:rPr lang="cs-CZ" sz="5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340768"/>
            <a:ext cx="7920880" cy="525658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Cílem prezentace je žákům demonstrovat a vysvětlit význam vyjmenovaných slov a tvoření slov příbuzných.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Vysvětlení pojmů – slova vyjmenovaná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Tvoření slov příbuzných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Doplňovací cvičení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ZKUŠENOSTI Z PILOTOVÁNÍ</a:t>
            </a:r>
          </a:p>
          <a:p>
            <a:pPr algn="l"/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Žákům se prezentace líbila,  pracovali se zaujetím.</a:t>
            </a:r>
          </a:p>
          <a:p>
            <a:pPr algn="l"/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Těžší se jim zdálo tvoření příbuzných slov.</a:t>
            </a:r>
          </a:p>
          <a:p>
            <a:pPr algn="l"/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Doplňovací cvičení vypracovávali společně na tabuli, lze využít i jako </a:t>
            </a:r>
            <a:r>
              <a:rPr lang="cs-CZ" sz="2000" dirty="0" err="1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autodiktát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181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3608" y="454778"/>
            <a:ext cx="7941568" cy="525950"/>
          </a:xfrm>
        </p:spPr>
        <p:txBody>
          <a:bodyPr/>
          <a:lstStyle/>
          <a:p>
            <a:pPr algn="ctr"/>
            <a:r>
              <a:rPr lang="cs-CZ" sz="2400" dirty="0" smtClean="0"/>
              <a:t>Vyjmenovaná slova po B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253699"/>
            <a:ext cx="8029252" cy="51740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Být                                  </a:t>
            </a:r>
          </a:p>
          <a:p>
            <a:pPr marL="0" indent="0">
              <a:buNone/>
            </a:pPr>
            <a:endParaRPr lang="cs-CZ" sz="32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        Obyčej                 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Bystrý                     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Bylina                                       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pc\AppData\Local\Microsoft\Windows\Temporary Internet Files\Content.IE5\PJ90FPQN\MC90044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50020"/>
            <a:ext cx="1040413" cy="160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A3BZKTVY\MC9002343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76872"/>
            <a:ext cx="122413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UIFOX6ZY\MP9004389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212" y="3501008"/>
            <a:ext cx="174313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GJ8014QZ\MC9003830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4653136"/>
            <a:ext cx="183620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3830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360040"/>
          </a:xfrm>
        </p:spPr>
        <p:txBody>
          <a:bodyPr/>
          <a:lstStyle/>
          <a:p>
            <a:pPr algn="l"/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Kobyla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býk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Babyka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Bydžov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Přibyslav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pc\AppData\Local\Microsoft\Windows\Temporary Internet Files\Content.IE5\PJ90FPQN\MP9001789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969" y="900604"/>
            <a:ext cx="1536895" cy="1304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UIFOX6ZY\MC90039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742" y="1844824"/>
            <a:ext cx="1531233" cy="1312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A3BZKTVY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2612" y="2920138"/>
            <a:ext cx="1155212" cy="127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UIFOX6ZY\MC900019283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537" y="4162301"/>
            <a:ext cx="2144875" cy="1199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A3BZKTVY\MC9004406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424" y="5361632"/>
            <a:ext cx="1490464" cy="1283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65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5184576" cy="1224136"/>
          </a:xfrm>
        </p:spPr>
        <p:txBody>
          <a:bodyPr/>
          <a:lstStyle/>
          <a:p>
            <a:pPr algn="l"/>
            <a:r>
              <a:rPr lang="cs-CZ" sz="3600" dirty="0" smtClean="0"/>
              <a:t>Tvořte slova příbuzná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435280" cy="597666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Být______________________________________________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Obyčej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___________________________________________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Bystrý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Bylina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Kobyla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___________________________________________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Býk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lnSpc>
                <a:spcPct val="170000"/>
              </a:lnSpc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Babyka ___________________________________________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Bydžov___________________________________________</a:t>
            </a:r>
          </a:p>
          <a:p>
            <a:pPr>
              <a:lnSpc>
                <a:spcPct val="170000"/>
              </a:lnSpc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Přibyslav__________________________________________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200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692696"/>
            <a:ext cx="7067128" cy="576064"/>
          </a:xfrm>
        </p:spPr>
        <p:txBody>
          <a:bodyPr/>
          <a:lstStyle/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Doplňte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i,í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y,ý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251520" y="1484784"/>
            <a:ext cx="8424936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Zuřivý b-k, 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krásné počasí, bab-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čka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plete šálu,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přib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-l nový žák, slepičí 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dlo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tové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doplňky,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zab-tá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žába, horská 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střina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b-val mladý kluk,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-l pušku ke střelbě, čistá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ub-tovna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velikonoční ob-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čeje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násob-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pěti,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-l mnoho zkušeností, svět plný pohádkových 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tostí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babka 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linkářka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bab-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strom, pojedeme do B-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džova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hodiny přestaly b-t.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450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48072"/>
          </a:xfrm>
        </p:spPr>
        <p:txBody>
          <a:bodyPr/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91264" cy="5400600"/>
          </a:xfrm>
        </p:spPr>
        <p:txBody>
          <a:bodyPr>
            <a:normAutofit/>
          </a:bodyPr>
          <a:lstStyle/>
          <a:p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Zuřivý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býk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bylo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krásné počasí,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babička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plete šálu,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přibyl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nový žák, slepičí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 bidlo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bytové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doplňky,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zabitá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žába, horská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bystřina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býval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mladý kluk,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nabil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pušku ke střelbě, čistá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ubytovna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, velikonoční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obyčeje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násobilka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pěti,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nabyl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mnoho zkušeností, svět plný pohádkových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bytostí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, babka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bylinkářka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babyka 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je strom, pojedeme do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Bydžova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, hodiny přestaly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bít.</a:t>
            </a:r>
          </a:p>
          <a:p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Být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            </a:t>
            </a:r>
            <a:r>
              <a:rPr lang="cs-CZ" sz="1700" i="1" dirty="0" smtClean="0">
                <a:solidFill>
                  <a:schemeClr val="accent2">
                    <a:lumMod val="50000"/>
                  </a:schemeClr>
                </a:solidFill>
              </a:rPr>
              <a:t>bydlet, pobývat, nábytek, …</a:t>
            </a:r>
            <a:endParaRPr lang="cs-CZ" sz="17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Obyčej     </a:t>
            </a:r>
            <a:r>
              <a:rPr lang="cs-CZ" sz="1700" i="1" dirty="0" smtClean="0">
                <a:solidFill>
                  <a:schemeClr val="accent2">
                    <a:lumMod val="50000"/>
                  </a:schemeClr>
                </a:solidFill>
              </a:rPr>
              <a:t>obyčejný, neobyčejně, …</a:t>
            </a:r>
            <a:endParaRPr lang="cs-CZ" sz="17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Bystrý        </a:t>
            </a:r>
            <a:r>
              <a:rPr lang="cs-CZ" sz="1700" i="1" dirty="0" smtClean="0">
                <a:solidFill>
                  <a:schemeClr val="accent2">
                    <a:lumMod val="50000"/>
                  </a:schemeClr>
                </a:solidFill>
              </a:rPr>
              <a:t>Bystrouška, bystřina, …</a:t>
            </a:r>
            <a:endParaRPr lang="cs-CZ" sz="1700" i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Bylina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       </a:t>
            </a:r>
            <a:r>
              <a:rPr lang="cs-CZ" sz="1700" i="1" dirty="0" smtClean="0">
                <a:solidFill>
                  <a:schemeClr val="accent2">
                    <a:lumMod val="50000"/>
                  </a:schemeClr>
                </a:solidFill>
              </a:rPr>
              <a:t>bylinářka, bylinkový, …</a:t>
            </a:r>
            <a:endParaRPr lang="cs-CZ" sz="17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Kobyla     </a:t>
            </a:r>
            <a:r>
              <a:rPr lang="cs-CZ" sz="1700" i="1" dirty="0" smtClean="0">
                <a:solidFill>
                  <a:schemeClr val="accent2">
                    <a:lumMod val="50000"/>
                  </a:schemeClr>
                </a:solidFill>
              </a:rPr>
              <a:t> kobylí, Kobylisy, …</a:t>
            </a:r>
            <a:endParaRPr lang="cs-CZ" sz="17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Býk            </a:t>
            </a:r>
            <a:r>
              <a:rPr lang="cs-CZ" sz="1700" i="1" dirty="0" smtClean="0">
                <a:solidFill>
                  <a:schemeClr val="accent2">
                    <a:lumMod val="50000"/>
                  </a:schemeClr>
                </a:solidFill>
              </a:rPr>
              <a:t> býčí, býkovec, …</a:t>
            </a:r>
            <a:endParaRPr lang="cs-CZ" sz="17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Babyka 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1700" i="1" dirty="0" smtClean="0">
                <a:solidFill>
                  <a:schemeClr val="accent2">
                    <a:lumMod val="50000"/>
                  </a:schemeClr>
                </a:solidFill>
              </a:rPr>
              <a:t>babykový,…</a:t>
            </a:r>
            <a:endParaRPr lang="cs-CZ" sz="17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Bydžov</a:t>
            </a:r>
            <a:r>
              <a:rPr lang="cs-CZ" sz="17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cs-CZ" sz="1700" i="1" dirty="0" smtClean="0">
                <a:solidFill>
                  <a:schemeClr val="accent2">
                    <a:lumMod val="50000"/>
                  </a:schemeClr>
                </a:solidFill>
              </a:rPr>
              <a:t>Bydžovská, …</a:t>
            </a:r>
            <a:endParaRPr lang="cs-CZ" sz="17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accent2">
                    <a:lumMod val="50000"/>
                  </a:schemeClr>
                </a:solidFill>
              </a:rPr>
              <a:t>Přibyslav   přibyslavský, …</a:t>
            </a:r>
            <a:endParaRPr lang="cs-CZ" sz="17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18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/>
          <a:p>
            <a:pPr algn="l"/>
            <a:r>
              <a:rPr lang="cs-CZ" sz="2800" dirty="0" smtClean="0"/>
              <a:t>ZROJE: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60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172</TotalTime>
  <Words>355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 ANOTACE</vt:lpstr>
      <vt:lpstr>Vyjmenovaná slova po B</vt:lpstr>
      <vt:lpstr>Prezentace aplikace PowerPoint</vt:lpstr>
      <vt:lpstr>Tvořte slova příbuzná </vt:lpstr>
      <vt:lpstr>Doplňte i,í/y,ý</vt:lpstr>
      <vt:lpstr>ŘEŠENÍ</vt:lpstr>
      <vt:lpstr>ZROJE: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24</cp:revision>
  <dcterms:created xsi:type="dcterms:W3CDTF">2012-02-02T15:35:09Z</dcterms:created>
  <dcterms:modified xsi:type="dcterms:W3CDTF">2012-05-18T09:33:47Z</dcterms:modified>
</cp:coreProperties>
</file>