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966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902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984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58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48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171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367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242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835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446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12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460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4.emf"/><Relationship Id="rId4" Type="http://schemas.openxmlformats.org/officeDocument/2006/relationships/package" Target="../embeddings/Dokument_aplikace_Microsoft_Word1.docx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58102"/>
            <a:ext cx="7272808" cy="1155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1413867"/>
            <a:ext cx="7272808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dirty="0" smtClean="0"/>
              <a:t> český </a:t>
            </a:r>
            <a:r>
              <a:rPr lang="cs-CZ" dirty="0" smtClean="0"/>
              <a:t>jazyk</a:t>
            </a:r>
          </a:p>
          <a:p>
            <a:r>
              <a:rPr lang="cs-CZ" dirty="0" smtClean="0"/>
              <a:t>ROČNÍK: </a:t>
            </a:r>
            <a:r>
              <a:rPr lang="cs-CZ" dirty="0" smtClean="0"/>
              <a:t> třetí</a:t>
            </a:r>
            <a:r>
              <a:rPr lang="cs-CZ" dirty="0" smtClean="0"/>
              <a:t>, čtvrtý</a:t>
            </a:r>
          </a:p>
          <a:p>
            <a:r>
              <a:rPr lang="cs-CZ" dirty="0" smtClean="0"/>
              <a:t>TÉMA:  </a:t>
            </a:r>
            <a:r>
              <a:rPr lang="cs-CZ" dirty="0"/>
              <a:t>V</a:t>
            </a:r>
            <a:r>
              <a:rPr lang="cs-CZ" dirty="0" smtClean="0"/>
              <a:t>yjmenovaná </a:t>
            </a:r>
            <a:r>
              <a:rPr lang="cs-CZ" dirty="0" smtClean="0"/>
              <a:t>slova po  M</a:t>
            </a:r>
          </a:p>
          <a:p>
            <a:r>
              <a:rPr lang="cs-CZ" dirty="0" smtClean="0"/>
              <a:t>AUTOR:  </a:t>
            </a:r>
            <a:r>
              <a:rPr lang="cs-CZ" dirty="0" smtClean="0"/>
              <a:t>Mgr</a:t>
            </a:r>
            <a:r>
              <a:rPr lang="cs-CZ" dirty="0" smtClean="0"/>
              <a:t>. Táňa </a:t>
            </a:r>
            <a:r>
              <a:rPr lang="cs-CZ" dirty="0" err="1" smtClean="0"/>
              <a:t>Kočířová</a:t>
            </a:r>
            <a:endParaRPr lang="cs-CZ" dirty="0" smtClean="0"/>
          </a:p>
          <a:p>
            <a:r>
              <a:rPr lang="cs-CZ" dirty="0" smtClean="0"/>
              <a:t>DATUM VYTVOŘENÍ:  </a:t>
            </a:r>
            <a:r>
              <a:rPr lang="cs-CZ" dirty="0" smtClean="0"/>
              <a:t>13.11.2011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VY_32_INOVACE_16  _TK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ANOTACE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23528" y="1196752"/>
            <a:ext cx="8424936" cy="5040536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2400" dirty="0" smtClean="0"/>
              <a:t>Prezentace je určena  žákům, kteří si tímto připomenou vyjmenovaná slova a jejich význam.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dirty="0" smtClean="0"/>
              <a:t>Vysvětlení pojmů vyjmenovaných slov po M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dirty="0" smtClean="0"/>
              <a:t>Luštění tajenky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dirty="0" smtClean="0"/>
              <a:t>Tvoření slov příbuzných</a:t>
            </a:r>
          </a:p>
          <a:p>
            <a:pPr marL="0" indent="0" algn="l">
              <a:buNone/>
            </a:pPr>
            <a:endParaRPr lang="cs-CZ" sz="2400" dirty="0" smtClean="0"/>
          </a:p>
          <a:p>
            <a:pPr marL="0" indent="0" algn="l">
              <a:buNone/>
            </a:pPr>
            <a:endParaRPr lang="cs-CZ" sz="2400" dirty="0"/>
          </a:p>
          <a:p>
            <a:pPr marL="0" indent="0" algn="l">
              <a:buNone/>
            </a:pPr>
            <a:r>
              <a:rPr lang="cs-CZ" sz="2400" dirty="0"/>
              <a:t> </a:t>
            </a:r>
            <a:r>
              <a:rPr lang="cs-CZ" sz="2400" dirty="0" smtClean="0"/>
              <a:t>  </a:t>
            </a:r>
            <a:r>
              <a:rPr lang="cs-CZ" sz="2600" dirty="0" smtClean="0">
                <a:solidFill>
                  <a:schemeClr val="accent1">
                    <a:lumMod val="50000"/>
                  </a:schemeClr>
                </a:solidFill>
              </a:rPr>
              <a:t>POZNATKY Z PILOTOVÁNÍ</a:t>
            </a:r>
          </a:p>
          <a:p>
            <a:pPr algn="l"/>
            <a:r>
              <a:rPr lang="cs-CZ" sz="2400" dirty="0" smtClean="0"/>
              <a:t>Prezentace splnila svůj význam. Žáci si připomněli vyjmenovaná slova a jejich význam. </a:t>
            </a:r>
          </a:p>
          <a:p>
            <a:pPr algn="l"/>
            <a:r>
              <a:rPr lang="cs-CZ" sz="2400" dirty="0" smtClean="0"/>
              <a:t>Doplňovačku s tajenkou jsme tvořili společně na interaktivní tabuli –tajenka ( nemýlím se často)</a:t>
            </a:r>
          </a:p>
          <a:p>
            <a:pPr algn="l"/>
            <a:r>
              <a:rPr lang="cs-CZ" sz="2400" dirty="0" smtClean="0"/>
              <a:t>Ve skupinách žáci tvořili příbuzná slova (vyhrála skupina s největším počtem slov za určitý časový úsek)</a:t>
            </a:r>
          </a:p>
          <a:p>
            <a:pPr algn="l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435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1886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VYJMENOVANÁ SLOVA PO M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411" y="990747"/>
            <a:ext cx="8928992" cy="5760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My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Mýt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	Myslit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				Mýlit se 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myš 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pc\AppData\Local\Microsoft\Windows\Temporary Internet Files\Content.IE5\PJ90FPQN\MC9002313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80729"/>
            <a:ext cx="145688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A3BZKTVY\MP9004243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22037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PJ90FPQN\MC9000791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026527"/>
            <a:ext cx="1008112" cy="1550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A3BZKTVY\MC9003457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2138" y="5085184"/>
            <a:ext cx="2245766" cy="1511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PJ90FPQN\MC9000787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819" y="4077072"/>
            <a:ext cx="1229751" cy="1319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632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339566"/>
            <a:ext cx="8229600" cy="604867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Hmyz</a:t>
            </a: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				Hlemýžď</a:t>
            </a: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Mýtit</a:t>
            </a: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				Zamykat</a:t>
            </a: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smýkat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1" name="Picture 3" descr="C:\Users\pc\AppData\Local\Microsoft\Windows\Temporary Internet Files\Content.IE5\GJ8014QZ\MC9002868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92696"/>
            <a:ext cx="2147180" cy="176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A3BZKTVY\MC9002090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61394"/>
            <a:ext cx="1861726" cy="1802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PJ90FPQN\MC9002502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7693" y="2535810"/>
            <a:ext cx="202318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UIFOX6ZY\MC9004393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73016"/>
            <a:ext cx="1807161" cy="180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A3BZKTVY\MC9004113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5075" y="4476596"/>
            <a:ext cx="1947802" cy="1563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3435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363272" cy="528945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Chmýří</a:t>
            </a: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			Litomyšl</a:t>
            </a: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c\AppData\Local\Microsoft\Windows\Temporary Internet Files\Content.IE5\PJ90FPQN\MP9004092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010072"/>
            <a:ext cx="1512168" cy="226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GJ8014QZ\MP9004013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64904"/>
            <a:ext cx="1741703" cy="174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6010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6897004"/>
              </p:ext>
            </p:extLst>
          </p:nvPr>
        </p:nvGraphicFramePr>
        <p:xfrm>
          <a:off x="827584" y="764704"/>
          <a:ext cx="6912768" cy="56166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Dokument" r:id="rId4" imgW="5896410" imgH="6778434" progId="Word.Document.12">
                  <p:embed/>
                </p:oleObj>
              </mc:Choice>
              <mc:Fallback>
                <p:oleObj name="Dokument" r:id="rId4" imgW="5896410" imgH="677843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27584" y="764704"/>
                        <a:ext cx="6912768" cy="56166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61861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dirty="0" smtClean="0">
                <a:solidFill>
                  <a:srgbClr val="FF0000"/>
                </a:solidFill>
              </a:rPr>
              <a:t>POZOR!      </a:t>
            </a:r>
            <a:r>
              <a:rPr lang="cs-CZ" sz="2400" dirty="0" smtClean="0"/>
              <a:t>my (</a:t>
            </a:r>
            <a:r>
              <a:rPr lang="cs-CZ" sz="2000" i="1" dirty="0" smtClean="0"/>
              <a:t>já a ty)     </a:t>
            </a:r>
            <a:r>
              <a:rPr lang="cs-CZ" sz="3600" i="1" dirty="0" smtClean="0">
                <a:solidFill>
                  <a:srgbClr val="FF0000"/>
                </a:solidFill>
              </a:rPr>
              <a:t>x     </a:t>
            </a:r>
            <a:r>
              <a:rPr lang="cs-CZ" sz="2400" dirty="0" smtClean="0"/>
              <a:t>mi (</a:t>
            </a:r>
            <a:r>
              <a:rPr lang="cs-CZ" sz="2000" i="1" dirty="0" smtClean="0"/>
              <a:t>mně</a:t>
            </a:r>
            <a:r>
              <a:rPr lang="cs-CZ" sz="2400" dirty="0" smtClean="0"/>
              <a:t>)</a:t>
            </a:r>
            <a:br>
              <a:rPr lang="cs-CZ" sz="2400" dirty="0" smtClean="0"/>
            </a:br>
            <a:r>
              <a:rPr lang="cs-CZ" sz="2400" dirty="0" smtClean="0"/>
              <a:t>                    mýt (</a:t>
            </a:r>
            <a:r>
              <a:rPr lang="cs-CZ" sz="2000" i="1" dirty="0" smtClean="0"/>
              <a:t>umývat)      </a:t>
            </a:r>
            <a:r>
              <a:rPr lang="cs-CZ" sz="3600" i="1" dirty="0" smtClean="0">
                <a:solidFill>
                  <a:srgbClr val="FF0000"/>
                </a:solidFill>
              </a:rPr>
              <a:t>x  </a:t>
            </a:r>
            <a:r>
              <a:rPr lang="cs-CZ" sz="2400" dirty="0" smtClean="0"/>
              <a:t>mít (</a:t>
            </a:r>
            <a:r>
              <a:rPr lang="cs-CZ" sz="2000" i="1" dirty="0" smtClean="0"/>
              <a:t>vlastnit)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6624736" cy="496855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6200" dirty="0" smtClean="0">
                <a:solidFill>
                  <a:schemeClr val="accent1">
                    <a:lumMod val="75000"/>
                  </a:schemeClr>
                </a:solidFill>
              </a:rPr>
              <a:t>Tvořte slova příbuzná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s-CZ" sz="9600" dirty="0" smtClean="0">
                <a:solidFill>
                  <a:schemeClr val="accent1">
                    <a:lumMod val="50000"/>
                  </a:schemeClr>
                </a:solidFill>
              </a:rPr>
              <a:t>Mýt        _______________________________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9600" dirty="0" smtClean="0">
                <a:solidFill>
                  <a:schemeClr val="accent1">
                    <a:lumMod val="50000"/>
                  </a:schemeClr>
                </a:solidFill>
              </a:rPr>
              <a:t>Hmyz     _______________________________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9600" dirty="0" smtClean="0">
                <a:solidFill>
                  <a:schemeClr val="accent1">
                    <a:lumMod val="50000"/>
                  </a:schemeClr>
                </a:solidFill>
              </a:rPr>
              <a:t>Myslit    _______________________________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9600" dirty="0" smtClean="0">
                <a:solidFill>
                  <a:schemeClr val="accent1">
                    <a:lumMod val="50000"/>
                  </a:schemeClr>
                </a:solidFill>
              </a:rPr>
              <a:t>Mýlit se _______________________________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9600" dirty="0" smtClean="0">
                <a:solidFill>
                  <a:schemeClr val="accent1">
                    <a:lumMod val="50000"/>
                  </a:schemeClr>
                </a:solidFill>
              </a:rPr>
              <a:t>Myš        _______________________________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9600" dirty="0" smtClean="0">
                <a:solidFill>
                  <a:schemeClr val="accent1">
                    <a:lumMod val="50000"/>
                  </a:schemeClr>
                </a:solidFill>
              </a:rPr>
              <a:t>Hlemýžď_______________________________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9600" dirty="0" smtClean="0">
                <a:solidFill>
                  <a:schemeClr val="accent1">
                    <a:lumMod val="50000"/>
                  </a:schemeClr>
                </a:solidFill>
              </a:rPr>
              <a:t>Mýtit      _______________________________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9600" dirty="0" smtClean="0">
                <a:solidFill>
                  <a:schemeClr val="accent1">
                    <a:lumMod val="50000"/>
                  </a:schemeClr>
                </a:solidFill>
              </a:rPr>
              <a:t>Zamykat_______________________________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9600" dirty="0" smtClean="0">
                <a:solidFill>
                  <a:schemeClr val="accent1">
                    <a:lumMod val="50000"/>
                  </a:schemeClr>
                </a:solidFill>
              </a:rPr>
              <a:t>Smýkat  _______________________________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60094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plnicí pero – kopi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43608" y="764704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Řešení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Tajenka:  „ NEMÝLÍM SE ČASTO“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Příbuzná slova</a:t>
            </a: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Umýt, umyvadlo, mýdlo …,</a:t>
            </a:r>
          </a:p>
          <a:p>
            <a:pPr marL="0" indent="0">
              <a:buNone/>
            </a:pPr>
            <a:r>
              <a:rPr lang="cs-CZ" sz="2400" dirty="0" smtClean="0"/>
              <a:t>Hmyzí, hmyzožravec…,    </a:t>
            </a:r>
          </a:p>
          <a:p>
            <a:pPr marL="0" indent="0">
              <a:buNone/>
            </a:pPr>
            <a:r>
              <a:rPr lang="cs-CZ" sz="2400" dirty="0" smtClean="0"/>
              <a:t>přemýšlet, úmysl, myslivec …,</a:t>
            </a:r>
          </a:p>
          <a:p>
            <a:pPr marL="0" indent="0">
              <a:buNone/>
            </a:pPr>
            <a:r>
              <a:rPr lang="cs-CZ" sz="2400" dirty="0" smtClean="0"/>
              <a:t>Zmýlit se, omyl, mýlka…,</a:t>
            </a:r>
          </a:p>
          <a:p>
            <a:pPr marL="0" indent="0">
              <a:buNone/>
            </a:pPr>
            <a:r>
              <a:rPr lang="cs-CZ" sz="2400" dirty="0" smtClean="0"/>
              <a:t>Myška, myší, myšák…,</a:t>
            </a:r>
          </a:p>
          <a:p>
            <a:pPr marL="0" indent="0">
              <a:buNone/>
            </a:pPr>
            <a:r>
              <a:rPr lang="cs-CZ" sz="2400" dirty="0" smtClean="0"/>
              <a:t>Hlemýždí…,  </a:t>
            </a:r>
          </a:p>
          <a:p>
            <a:pPr marL="0" indent="0">
              <a:buNone/>
            </a:pPr>
            <a:r>
              <a:rPr lang="cs-CZ" sz="2400" dirty="0" smtClean="0"/>
              <a:t>Mýtina, mýto, vymýcený…,</a:t>
            </a:r>
          </a:p>
          <a:p>
            <a:pPr marL="0" indent="0">
              <a:buNone/>
            </a:pPr>
            <a:r>
              <a:rPr lang="cs-CZ" sz="2400" dirty="0" smtClean="0"/>
              <a:t>Smyk, smýčit, smyčec …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7951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ZDROJE</a:t>
            </a:r>
            <a:r>
              <a:rPr lang="cs-CZ" sz="2400" dirty="0" smtClean="0"/>
              <a:t>: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Ilustrace: </a:t>
            </a:r>
            <a:r>
              <a:rPr lang="cs-CZ" dirty="0"/>
              <a:t>www.office.microsoft.com</a:t>
            </a:r>
          </a:p>
          <a:p>
            <a:pPr marL="0" indent="0">
              <a:buNone/>
            </a:pPr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3179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</TotalTime>
  <Words>245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Dokument</vt:lpstr>
      <vt:lpstr>Prezentace aplikace PowerPoint</vt:lpstr>
      <vt:lpstr>ANOTACE</vt:lpstr>
      <vt:lpstr>VYJMENOVANÁ SLOVA PO M</vt:lpstr>
      <vt:lpstr>Prezentace aplikace PowerPoint</vt:lpstr>
      <vt:lpstr>Prezentace aplikace PowerPoint</vt:lpstr>
      <vt:lpstr>Prezentace aplikace PowerPoint</vt:lpstr>
      <vt:lpstr>POZOR!      my (já a ty)     x     mi (mně)                     mýt (umývat)      x  mít (vlastnit)</vt:lpstr>
      <vt:lpstr>Řešení 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21</cp:revision>
  <dcterms:created xsi:type="dcterms:W3CDTF">2011-10-14T09:00:52Z</dcterms:created>
  <dcterms:modified xsi:type="dcterms:W3CDTF">2012-05-18T08:03:10Z</dcterms:modified>
</cp:coreProperties>
</file>