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782" y="-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610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6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278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02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595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3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8432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39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2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852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22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0F80C-34AC-4E72-B5CB-2CE6A70081CE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B35A3-E4C2-44C5-92C1-60B4C20327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024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7772400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1" y="1484784"/>
            <a:ext cx="7992889" cy="4896544"/>
          </a:xfrm>
        </p:spPr>
        <p:txBody>
          <a:bodyPr>
            <a:normAutofit fontScale="32500" lnSpcReduction="20000"/>
          </a:bodyPr>
          <a:lstStyle/>
          <a:p>
            <a:endParaRPr lang="cs-CZ" b="1" dirty="0" smtClean="0">
              <a:solidFill>
                <a:srgbClr val="00B050"/>
              </a:solidFill>
            </a:endParaRPr>
          </a:p>
          <a:p>
            <a:endParaRPr lang="cs-CZ" b="1" dirty="0">
              <a:solidFill>
                <a:srgbClr val="00B050"/>
              </a:solidFill>
            </a:endParaRPr>
          </a:p>
          <a:p>
            <a:r>
              <a:rPr lang="cs-CZ" sz="4500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r>
              <a:rPr lang="cs-CZ" sz="4500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endParaRPr lang="cs-CZ" sz="4500" b="1" dirty="0" smtClean="0">
              <a:solidFill>
                <a:srgbClr val="00B050"/>
              </a:solidFill>
            </a:endParaRPr>
          </a:p>
          <a:p>
            <a:r>
              <a:rPr lang="cs-CZ" sz="4500" dirty="0" smtClean="0"/>
              <a:t>projekt v rámci vzdělávacího programu</a:t>
            </a:r>
          </a:p>
          <a:p>
            <a:r>
              <a:rPr lang="cs-CZ" sz="4500" dirty="0" smtClean="0"/>
              <a:t>VZDĚLÁNÍ PRO KONKURENCESCHOPNOST</a:t>
            </a:r>
          </a:p>
          <a:p>
            <a:endParaRPr lang="cs-CZ" sz="4500" dirty="0" smtClean="0"/>
          </a:p>
          <a:p>
            <a:r>
              <a:rPr lang="cs-CZ" sz="4500" dirty="0" smtClean="0"/>
              <a:t>ŠABLONA ČÍSLO: III/2</a:t>
            </a:r>
          </a:p>
          <a:p>
            <a:r>
              <a:rPr lang="cs-CZ" sz="4500" dirty="0" smtClean="0"/>
              <a:t>NÁZEV:  INOVACE A ZKVALITNĚNÍ VÝUKY PROSTŘEDNICTVÍM ICT</a:t>
            </a:r>
          </a:p>
          <a:p>
            <a:endParaRPr lang="cs-CZ" sz="4500" dirty="0" smtClean="0"/>
          </a:p>
          <a:p>
            <a:r>
              <a:rPr lang="cs-CZ" sz="5900" dirty="0" smtClean="0"/>
              <a:t>PŘEDMĚT: český jazyk</a:t>
            </a:r>
          </a:p>
          <a:p>
            <a:r>
              <a:rPr lang="cs-CZ" sz="5900" dirty="0" smtClean="0"/>
              <a:t>ROČNÍK: třetí, čtvrtý</a:t>
            </a:r>
          </a:p>
          <a:p>
            <a:r>
              <a:rPr lang="cs-CZ" sz="5900" dirty="0" smtClean="0"/>
              <a:t>TÉMA: Vyjmenovaná slova po S</a:t>
            </a:r>
          </a:p>
          <a:p>
            <a:r>
              <a:rPr lang="cs-CZ" sz="5900" dirty="0" smtClean="0"/>
              <a:t>AUTOR: Mgr. Táňa </a:t>
            </a:r>
            <a:r>
              <a:rPr lang="cs-CZ" sz="5900" dirty="0" err="1" smtClean="0"/>
              <a:t>Kočířová</a:t>
            </a:r>
            <a:endParaRPr lang="cs-CZ" sz="5900" dirty="0" smtClean="0"/>
          </a:p>
          <a:p>
            <a:r>
              <a:rPr lang="cs-CZ" sz="5900" dirty="0" smtClean="0"/>
              <a:t>DATUM VYTVOŘENÍ: 4. 12. 2011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6200" b="1" dirty="0" smtClean="0">
                <a:solidFill>
                  <a:srgbClr val="C00000"/>
                </a:solidFill>
              </a:rPr>
              <a:t>VY_32_INOVACE_ 18 _TK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548680"/>
            <a:ext cx="8064896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326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ANOTACE 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Učební materiál je určen pro žáky třetích a čtvrtých tříd. Mohou pracovat jednotlivě nebo ve skupinách. DUM obsahuje: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Vysvětlení pojmů vyjmenovaných slov po S.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Tvoření slov příbuzných.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Procvičování  a doplňování slov podle významu.</a:t>
            </a: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u="sng" dirty="0">
                <a:solidFill>
                  <a:schemeClr val="accent2">
                    <a:lumMod val="75000"/>
                  </a:schemeClr>
                </a:solidFill>
              </a:rPr>
              <a:t>ZKUŠENOSTI Z </a:t>
            </a:r>
            <a:r>
              <a:rPr lang="cs-CZ" u="sng" dirty="0" smtClean="0">
                <a:solidFill>
                  <a:schemeClr val="accent2">
                    <a:lumMod val="75000"/>
                  </a:schemeClr>
                </a:solidFill>
              </a:rPr>
              <a:t>PILOTÁŽE</a:t>
            </a:r>
          </a:p>
          <a:p>
            <a:pPr marL="0" indent="0">
              <a:buNone/>
            </a:pPr>
            <a:endParaRPr lang="cs-CZ" u="sng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Ž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áci si zopakovali význam vyjmenovaných slov po S – společně.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Tvoření příbuzných slov jim nedělalo žádné potíže. </a:t>
            </a:r>
            <a:r>
              <a:rPr lang="cs-CZ" smtClean="0">
                <a:solidFill>
                  <a:schemeClr val="accent4">
                    <a:lumMod val="75000"/>
                  </a:schemeClr>
                </a:solidFill>
              </a:rPr>
              <a:t>Pracovali 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ve skupinách.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Vybrat správný význam a užít ho ve větě žáci zvládli samostatně.</a:t>
            </a: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597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Vyjmenovaná slova po S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Sytý </a:t>
            </a:r>
            <a:r>
              <a:rPr lang="cs-CZ" sz="1600" dirty="0" smtClean="0">
                <a:solidFill>
                  <a:schemeClr val="accent2">
                    <a:lumMod val="50000"/>
                  </a:schemeClr>
                </a:solidFill>
              </a:rPr>
              <a:t>(hodně najezený)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			  Syn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Sýr</a:t>
            </a: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Syrový </a:t>
            </a:r>
            <a:r>
              <a:rPr lang="cs-CZ" sz="1600" dirty="0" smtClean="0">
                <a:solidFill>
                  <a:schemeClr val="accent2">
                    <a:lumMod val="50000"/>
                  </a:schemeClr>
                </a:solidFill>
              </a:rPr>
              <a:t>(pokrm ze syrového masa, zeleniny)</a:t>
            </a: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sychravý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pc\AppData\Local\Microsoft\Windows\Temporary Internet Files\Content.IE5\UIFOX6ZY\MP9004230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16224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GJ8014QZ\MC9004417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96952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UIFOX6ZY\MC9004119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263" y="4440496"/>
            <a:ext cx="206020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AppData\Local\Microsoft\Windows\Temporary Internet Files\Content.IE5\PJ90FPQN\MP9004228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332" y="1839494"/>
            <a:ext cx="1904697" cy="14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UIFOX6ZY\MP90028953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795336"/>
            <a:ext cx="1944216" cy="151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8353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6207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Usychat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				Sýkora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Sysel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Sýček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			   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		Syčet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Sypat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pc\AppData\Local\Microsoft\Windows\Temporary Internet Files\Content.IE5\GJ8014QZ\MC9001049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54681"/>
            <a:ext cx="1826057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GJ8014QZ\MC9001092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56792"/>
            <a:ext cx="1116335" cy="134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GJ8014QZ\MC9000572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62052"/>
            <a:ext cx="1421314" cy="125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c\AppData\Local\Microsoft\Windows\Temporary Internet Files\Content.IE5\PJ90FPQN\MC90044141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2865388"/>
            <a:ext cx="1152129" cy="150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c\AppData\Local\Microsoft\Windows\Temporary Internet Files\Content.IE5\UIFOX6ZY\MC9001993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26992"/>
            <a:ext cx="1585865" cy="169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c\AppData\Local\Microsoft\Windows\Temporary Internet Files\Content.IE5\GJ8014QZ\MP90007861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612" y="4624567"/>
            <a:ext cx="2088356" cy="139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30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Tvořte slova příbuzná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628800"/>
            <a:ext cx="6912768" cy="4525963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Sytý  ___________________________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Syn   ___________________________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Sýr    ___________________________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Syrový  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Sychravý  _______________________</a:t>
            </a:r>
          </a:p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sychat   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Sýkora  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Sysel   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Sýček  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Syčet   __________________________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Sypat  ___________________________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45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Vyznač slovo, které použiješ ve větě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Babiččina (sýrová/syrová/sírová) pomazánka nám moc chutnala.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Dědeček (sypal/sípal) slepicím zrní. 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Kyselina (sýrová/sírová/syrová).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Snědl jsem kousek (sýra/síra).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Po dobrém obědě jsme všichni (síti/syti).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Čajové (síto/syto) se mi roztrhlo.</a:t>
            </a:r>
          </a:p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Bratr se nachladil a teď nemluví, jen (sýpe/ sípe).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18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"/>
            <a:ext cx="756084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r>
              <a:rPr lang="cs-CZ" u="sng" dirty="0" smtClean="0"/>
              <a:t>Řešení:</a:t>
            </a:r>
          </a:p>
          <a:p>
            <a:endParaRPr lang="cs-CZ" dirty="0"/>
          </a:p>
          <a:p>
            <a:r>
              <a:rPr lang="cs-CZ" dirty="0" smtClean="0"/>
              <a:t>Babiččina </a:t>
            </a:r>
            <a:r>
              <a:rPr lang="cs-CZ" dirty="0"/>
              <a:t>(</a:t>
            </a:r>
            <a:r>
              <a:rPr lang="cs-CZ" dirty="0">
                <a:solidFill>
                  <a:srgbClr val="FFFF00"/>
                </a:solidFill>
              </a:rPr>
              <a:t>sýrová</a:t>
            </a:r>
            <a:r>
              <a:rPr lang="cs-CZ" dirty="0"/>
              <a:t>/syrová/sírová) pomazánka nám moc chutnala.</a:t>
            </a:r>
          </a:p>
          <a:p>
            <a:r>
              <a:rPr lang="cs-CZ" dirty="0"/>
              <a:t>Dědeček (</a:t>
            </a:r>
            <a:r>
              <a:rPr lang="cs-CZ" dirty="0">
                <a:solidFill>
                  <a:srgbClr val="FFFF00"/>
                </a:solidFill>
              </a:rPr>
              <a:t>sypal</a:t>
            </a:r>
            <a:r>
              <a:rPr lang="cs-CZ" dirty="0"/>
              <a:t>/sípal) slepicím zrní. </a:t>
            </a:r>
          </a:p>
          <a:p>
            <a:r>
              <a:rPr lang="cs-CZ" dirty="0"/>
              <a:t>Kyselina (sýrová</a:t>
            </a:r>
            <a:r>
              <a:rPr lang="cs-CZ" dirty="0">
                <a:solidFill>
                  <a:srgbClr val="FFFF00"/>
                </a:solidFill>
              </a:rPr>
              <a:t>/sírová</a:t>
            </a:r>
            <a:r>
              <a:rPr lang="cs-CZ" dirty="0"/>
              <a:t>/syrová).</a:t>
            </a:r>
          </a:p>
          <a:p>
            <a:r>
              <a:rPr lang="cs-CZ" dirty="0"/>
              <a:t>Snědl jsem kousek </a:t>
            </a:r>
            <a:r>
              <a:rPr lang="cs-CZ" dirty="0">
                <a:solidFill>
                  <a:srgbClr val="FFFF00"/>
                </a:solidFill>
              </a:rPr>
              <a:t>(sýra/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síra).</a:t>
            </a:r>
          </a:p>
          <a:p>
            <a:r>
              <a:rPr lang="cs-CZ" dirty="0"/>
              <a:t>Po dobrém obědě jsme všichni (síti/</a:t>
            </a:r>
            <a:r>
              <a:rPr lang="cs-CZ" dirty="0">
                <a:solidFill>
                  <a:srgbClr val="FFFF00"/>
                </a:solidFill>
              </a:rPr>
              <a:t>syti</a:t>
            </a:r>
            <a:r>
              <a:rPr lang="cs-CZ" dirty="0"/>
              <a:t>).</a:t>
            </a:r>
          </a:p>
          <a:p>
            <a:r>
              <a:rPr lang="cs-CZ" dirty="0"/>
              <a:t>Čajové (</a:t>
            </a:r>
            <a:r>
              <a:rPr lang="cs-CZ" dirty="0">
                <a:solidFill>
                  <a:srgbClr val="FFFF00"/>
                </a:solidFill>
              </a:rPr>
              <a:t>síto</a:t>
            </a:r>
            <a:r>
              <a:rPr lang="cs-CZ" dirty="0"/>
              <a:t>/syto) se mi roztrhlo.</a:t>
            </a:r>
          </a:p>
          <a:p>
            <a:r>
              <a:rPr lang="cs-CZ" dirty="0"/>
              <a:t>Bratr se nachladil a teď nemluví, jen (sýpe/ </a:t>
            </a:r>
            <a:r>
              <a:rPr lang="cs-CZ" dirty="0">
                <a:solidFill>
                  <a:srgbClr val="FFFF00"/>
                </a:solidFill>
              </a:rPr>
              <a:t>sípe</a:t>
            </a:r>
            <a:r>
              <a:rPr lang="cs-CZ" dirty="0" smtClean="0"/>
              <a:t>).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Sytý </a:t>
            </a:r>
            <a:r>
              <a:rPr lang="cs-CZ" dirty="0" smtClean="0"/>
              <a:t>-  nasycený, přesycená …,</a:t>
            </a:r>
            <a:endParaRPr lang="cs-CZ" dirty="0"/>
          </a:p>
          <a:p>
            <a:r>
              <a:rPr lang="cs-CZ" dirty="0"/>
              <a:t>Syn </a:t>
            </a:r>
            <a:r>
              <a:rPr lang="cs-CZ" dirty="0" smtClean="0"/>
              <a:t>-  synáček, synovo …,</a:t>
            </a:r>
            <a:endParaRPr lang="cs-CZ" dirty="0"/>
          </a:p>
          <a:p>
            <a:r>
              <a:rPr lang="cs-CZ" dirty="0" smtClean="0"/>
              <a:t>Sýr -   syreček, sýrová …,</a:t>
            </a:r>
            <a:endParaRPr lang="cs-CZ" dirty="0"/>
          </a:p>
          <a:p>
            <a:r>
              <a:rPr lang="cs-CZ" dirty="0"/>
              <a:t>Syrový </a:t>
            </a:r>
            <a:r>
              <a:rPr lang="cs-CZ" dirty="0" smtClean="0"/>
              <a:t>-  sýrárna,  syrovátka…,</a:t>
            </a:r>
            <a:endParaRPr lang="cs-CZ" dirty="0"/>
          </a:p>
          <a:p>
            <a:r>
              <a:rPr lang="cs-CZ" dirty="0"/>
              <a:t>Sychravý </a:t>
            </a:r>
            <a:r>
              <a:rPr lang="cs-CZ" dirty="0" smtClean="0"/>
              <a:t> - sychravo …,</a:t>
            </a:r>
            <a:endParaRPr lang="cs-CZ" dirty="0"/>
          </a:p>
          <a:p>
            <a:r>
              <a:rPr lang="cs-CZ" dirty="0"/>
              <a:t>usychat </a:t>
            </a:r>
            <a:r>
              <a:rPr lang="cs-CZ" dirty="0" smtClean="0"/>
              <a:t>-  usychající, zasychat …, </a:t>
            </a:r>
            <a:endParaRPr lang="cs-CZ" dirty="0"/>
          </a:p>
          <a:p>
            <a:r>
              <a:rPr lang="cs-CZ" dirty="0"/>
              <a:t>Sýkora </a:t>
            </a:r>
            <a:r>
              <a:rPr lang="cs-CZ" dirty="0" smtClean="0"/>
              <a:t>-   sýkorčin, sýkorka …,</a:t>
            </a:r>
            <a:endParaRPr lang="cs-CZ" dirty="0"/>
          </a:p>
          <a:p>
            <a:r>
              <a:rPr lang="cs-CZ" dirty="0"/>
              <a:t>Sysel  </a:t>
            </a:r>
            <a:r>
              <a:rPr lang="cs-CZ" dirty="0" smtClean="0"/>
              <a:t>-  syslí, syslův …,</a:t>
            </a:r>
            <a:endParaRPr lang="cs-CZ" dirty="0"/>
          </a:p>
          <a:p>
            <a:r>
              <a:rPr lang="cs-CZ" dirty="0"/>
              <a:t>Sýček </a:t>
            </a:r>
            <a:r>
              <a:rPr lang="cs-CZ" dirty="0" smtClean="0"/>
              <a:t>-  sýčkův, nesýčkuj…,</a:t>
            </a:r>
            <a:endParaRPr lang="cs-CZ" dirty="0"/>
          </a:p>
          <a:p>
            <a:r>
              <a:rPr lang="cs-CZ" dirty="0"/>
              <a:t>Syčet </a:t>
            </a:r>
            <a:r>
              <a:rPr lang="cs-CZ" dirty="0" smtClean="0"/>
              <a:t>-   zasyčel, syčení …, </a:t>
            </a:r>
            <a:endParaRPr lang="cs-CZ" dirty="0"/>
          </a:p>
          <a:p>
            <a:r>
              <a:rPr lang="cs-CZ" dirty="0"/>
              <a:t>Sypat </a:t>
            </a:r>
            <a:r>
              <a:rPr lang="cs-CZ" dirty="0" smtClean="0"/>
              <a:t>-  nasypaný, přesyp …,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576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ZDROJE:</a:t>
            </a:r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7560840" cy="5145435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			</a:t>
            </a:r>
          </a:p>
          <a:p>
            <a:pPr marL="0" indent="0">
              <a:buNone/>
            </a:pPr>
            <a:endParaRPr lang="cs-CZ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16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158</TotalTime>
  <Words>370</Words>
  <Application>Microsoft Office PowerPoint</Application>
  <PresentationFormat>Předvádění na obrazovce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 </vt:lpstr>
      <vt:lpstr>Vyjmenovaná slova po S</vt:lpstr>
      <vt:lpstr>Prezentace aplikace PowerPoint</vt:lpstr>
      <vt:lpstr>Tvořte slova příbuzná</vt:lpstr>
      <vt:lpstr>Vyznač slovo, které použiješ ve větě.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 Koláčková</cp:lastModifiedBy>
  <cp:revision>21</cp:revision>
  <dcterms:created xsi:type="dcterms:W3CDTF">2012-02-04T14:05:22Z</dcterms:created>
  <dcterms:modified xsi:type="dcterms:W3CDTF">2012-05-18T09:32:36Z</dcterms:modified>
</cp:coreProperties>
</file>