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5" r:id="rId7"/>
    <p:sldId id="260" r:id="rId8"/>
    <p:sldId id="268" r:id="rId9"/>
    <p:sldId id="262" r:id="rId10"/>
    <p:sldId id="266" r:id="rId11"/>
    <p:sldId id="261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7D40D-A13F-4C9A-9682-F74A660B9E84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9A9AA-9EB5-44BA-A7E0-85938CAAF25C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ŠABLONA III/2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88640"/>
            <a:ext cx="8676456" cy="64807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ČLOVĚK A JEHO VNITŘNÍ ÚSTROJÍ </a:t>
            </a:r>
          </a:p>
          <a:p>
            <a:pPr marL="0" indent="0" algn="ctr">
              <a:buNone/>
            </a:pPr>
            <a:r>
              <a:rPr lang="cs-CZ" sz="2800" dirty="0" smtClean="0"/>
              <a:t>Mgr. Hana </a:t>
            </a:r>
            <a:r>
              <a:rPr lang="cs-CZ" sz="2800" dirty="0" err="1" smtClean="0"/>
              <a:t>Stodulková</a:t>
            </a:r>
            <a:r>
              <a:rPr lang="cs-CZ" sz="2800"/>
              <a:t> </a:t>
            </a:r>
            <a:r>
              <a:rPr lang="cs-CZ" sz="2800" smtClean="0"/>
              <a:t>- </a:t>
            </a:r>
            <a:r>
              <a:rPr lang="cs-CZ" sz="2800" dirty="0" smtClean="0"/>
              <a:t>ZŠ Horní Slavkov </a:t>
            </a:r>
          </a:p>
          <a:p>
            <a:pPr marL="0" indent="0" algn="ctr">
              <a:buNone/>
            </a:pPr>
            <a:r>
              <a:rPr lang="cs-CZ" sz="2800" dirty="0" smtClean="0"/>
              <a:t> </a:t>
            </a:r>
          </a:p>
          <a:p>
            <a:pPr marL="0" indent="0" algn="ctr">
              <a:buNone/>
            </a:pPr>
            <a:r>
              <a:rPr lang="cs-CZ" sz="2000" dirty="0" smtClean="0"/>
              <a:t>VY_32_INOVACE_48_ČLOVĚK A JEHO VNITŘNÍ ÚSTROJÍ</a:t>
            </a: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131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305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772817"/>
            <a:ext cx="7117180" cy="2160240"/>
          </a:xfrm>
        </p:spPr>
        <p:txBody>
          <a:bodyPr/>
          <a:lstStyle/>
          <a:p>
            <a:pPr algn="ctr"/>
            <a:r>
              <a:rPr lang="cs-CZ" sz="5400" dirty="0" smtClean="0"/>
              <a:t>ČLOVĚK A JEHO VNITŘNÍ ÚSTROJÍ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8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992888" cy="44460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V lidské těle jsou i vnitřní </a:t>
            </a:r>
          </a:p>
          <a:p>
            <a:pPr marL="0" indent="0">
              <a:buNone/>
            </a:pPr>
            <a:r>
              <a:rPr lang="cs-CZ" sz="4400" dirty="0" smtClean="0"/>
              <a:t>ústrojí, např. mozek, plíce,</a:t>
            </a:r>
          </a:p>
          <a:p>
            <a:pPr marL="0" indent="0">
              <a:buNone/>
            </a:pPr>
            <a:r>
              <a:rPr lang="cs-CZ" sz="4400" dirty="0"/>
              <a:t>s</a:t>
            </a:r>
            <a:r>
              <a:rPr lang="cs-CZ" sz="4400" dirty="0" smtClean="0"/>
              <a:t>rdce, žaludek, střeva,      </a:t>
            </a:r>
          </a:p>
          <a:p>
            <a:pPr marL="0" indent="0">
              <a:buNone/>
            </a:pPr>
            <a:r>
              <a:rPr lang="cs-CZ" sz="4400" dirty="0"/>
              <a:t>l</a:t>
            </a:r>
            <a:r>
              <a:rPr lang="cs-CZ" sz="4400" dirty="0" smtClean="0"/>
              <a:t>edviny.</a:t>
            </a:r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087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MOZEK</a:t>
            </a:r>
            <a:endParaRPr lang="cs-CZ" sz="44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4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427984" y="1809749"/>
            <a:ext cx="4104456" cy="40513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V celém těle řídí činnost vnitřních ústrojí.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3362325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647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400" dirty="0" smtClean="0"/>
              <a:t>SRDCE           PLÍCE</a:t>
            </a:r>
            <a:r>
              <a:rPr lang="cs-CZ" dirty="0" smtClean="0"/>
              <a:t>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340768"/>
            <a:ext cx="3528393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Zajišťuje oběh krve.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988840"/>
            <a:ext cx="2984458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Umožňují dýchání.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8954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33525"/>
            <a:ext cx="3810000" cy="379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143" y="1653170"/>
            <a:ext cx="3600400" cy="3551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243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ŽALUDEK       STŘEVA</a:t>
            </a:r>
            <a:endParaRPr lang="cs-CZ" sz="4400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755577" y="2389189"/>
            <a:ext cx="3528392" cy="20479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Zpracovává potravu.</a:t>
            </a:r>
            <a:endParaRPr lang="cs-CZ" sz="4400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>
          <a:xfrm>
            <a:off x="5004048" y="2389189"/>
            <a:ext cx="3384376" cy="34718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Probíhá další zpracování potravy.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7730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30495"/>
            <a:ext cx="4476750" cy="383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57594"/>
            <a:ext cx="243229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009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LEDVINY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07361"/>
            <a:ext cx="7704855" cy="38538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Odstraňují škodlivé látky a tekutiny z krve v podobě moči.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0385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38" y="595313"/>
            <a:ext cx="7551737" cy="566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484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126" y="1095429"/>
            <a:ext cx="888136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chromik.wz.cz/19_mozek1.jpg&amp;imgrefurl=http://chromik.wz.cz/19_kryodynamika.html&amp;usg=__6JiuVIJK2esK-GCkFMLc8PeCiJ0=&amp;h=320&amp;w=353&amp;sz=15&amp;hl=cs&amp;start=0&amp;zoom=1&amp;tbnid=YnNuBqSPIbaITM:&amp;tbnh=138&amp;tbnw=152&amp;ei=RwDETefcLYPzsgagppTEDw&amp;prev=/search%3Fq%3Dmozek%2B%25C4%258Dlov%25C4%259Bka%26hl%3Dcs%26biw%3D1362%26bih%3D553%26gbv%3D2%26tbm%3Disch&amp;itbs=1&amp;iact=hc&amp;vpx=124&amp;vpy=228&amp;dur=686&amp;hovh=214&amp;hovw=236&amp;tx=129&amp;ty=214&amp;page=1&amp;ndsp=22&amp;ved=1t:429,r:14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364014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6. 5. 2011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726097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1318" y="3098022"/>
            <a:ext cx="878497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doschdesign.com/images2/Red-D3D-MedicalDetails-HumanHeart.jpg&amp;imgrefurl=http://www.doschdesign.com/products/3d/Medical_Details_Human_Heart.html&amp;usg=__R_RbolgMjcSp64-RKqsonmh9dho=&amp;h=398&amp;w=400&amp;sz=51&amp;hl=cs&amp;start=49&amp;zoom=1&amp;tbnid=PjCMjq18QtdcFM:&amp;tbnh=116&amp;tbnw=115&amp;ei=5ALETcWgLqTb4wbG1sGKBQ&amp;prev=/search%3Fq%3Dsrdce%2Blidsk%25C3%25A9%26hl%3Dcs%26sa%3DG%26biw%3D1362%26bih%3D553%26gbv%3D2%26tbm%3Disch0%2C857&amp;itbs=1&amp;iact=hc&amp;vpx=1094&amp;vpy=207&amp;dur=9064&amp;hovh=224&amp;hovw=225&amp;tx=160&amp;ty=143&amp;page=3&amp;ndsp=27&amp;ved=1t:429,r:17,s:49&amp;biw=1362&amp;bih=553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271956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174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" y="454580"/>
            <a:ext cx="878497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anatomie-lidskeho-tela.kvalitne.cz/files/vzduch/plice-2.jpg&amp;imgrefurl=http://anatomie-lidskeho-tela.kvalitne.cz/dychaci-soustava.html&amp;usg=__rtHg0Hu3SdjhlVnV9xSFIiFjPj8=&amp;h=292&amp;w=350&amp;sz=53&amp;hl=cs&amp;start=0&amp;zoom=1&amp;tbnid=E1d0OZUlsAtDQM:&amp;tbnh=126&amp;tbnw=151&amp;ei=KATETZWtHpGHswawvo2BDw&amp;prev=/search%3Fq%3Dpl%25C3%25ADce%2B%25C4%258Dlov%25C4%259Bka%26hl%3Dcs%26biw%3D1362%26bih%3D553%26gbv%3D2%26tbm%3Disch&amp;itbs=1&amp;iact=hc&amp;vpx=610&amp;vpy=220&amp;dur=1435&amp;hovh=205&amp;hovw=246&amp;tx=124&amp;ty=108&amp;page=1&amp;ndsp=23&amp;ved=1t:429,r:11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7052" y="8524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7773" y="2853958"/>
            <a:ext cx="8849375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peterjurek.com/rbv_site/images/big_slides/stom_ex.jpg&amp;imgrefurl=http://www.gymhol.cz/projekt/biologie/travici/travici.htm&amp;usg=__1wLCYf2xzgQVTnCmtuzLa7DeZxw=&amp;h=403&amp;w=470&amp;sz=96&amp;hl=cs&amp;start=0&amp;zoom=1&amp;tbnid=b231uLtWdIJUAM:&amp;tbnh=112&amp;tbnw=143&amp;ei=zQfETbPjNIKBswa6id2IDw&amp;prev=/search%3Fq%3D%25C5%25BEaludek%2B%25C4%258Dlov%25C4%259Bka%26hl%3Dcs%26biw%3D1362%26bih%3D553%26gbv%3D2%26tbm%3Disch&amp;itbs=1&amp;iact=hc&amp;vpx=244&amp;vpy=232&amp;dur=4243&amp;hovh=208&amp;hovw=242&amp;tx=129&amp;ty=115&amp;page=1&amp;ndsp=25&amp;ved=1t:429,r:9,s: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7052" y="248590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9266" y="4879735"/>
            <a:ext cx="861343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kolorektalni-karcinom.cz/dbpic/streva-f210_280&amp;imgrefurl=http://www.kolorektalni-karcinom.cz/zdrave-strevo&amp;usg=__8jFE1BI3hBt3dplisCDr2_a5Kjw=&amp;h=280&amp;w=210&amp;sz=15&amp;hl=cs&amp;start=0&amp;zoom=1&amp;tbnid=5mhjR73HMIMJaM:&amp;tbnh=120&amp;tbnw=90&amp;ei=mwnETeCTNOHP4wb5lOWgBQ&amp;prev=/search%3Fq%3Dst%25C5%2599eva%2B%25C4%258Dlov%25C4%259Bka%26hl%3Dcs%26sa%3DG%26biw%3D1362%26bih%3D553%26gbv%3D2%26tbm%3Disch&amp;itbs=1&amp;iact=hc&amp;vpx=263&amp;vpy=218&amp;dur=6412&amp;hovh=224&amp;hovw=168&amp;tx=112&amp;ty=225&amp;page=1&amp;ndsp=22&amp;ved=1t:429,r:15,s:0</a:t>
            </a:r>
          </a:p>
        </p:txBody>
      </p:sp>
      <p:sp>
        <p:nvSpPr>
          <p:cNvPr id="7" name="TextovéPole 6"/>
          <p:cNvSpPr txBox="1"/>
          <p:nvPr/>
        </p:nvSpPr>
        <p:spPr>
          <a:xfrm flipH="1">
            <a:off x="343325" y="4543195"/>
            <a:ext cx="2191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69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60251"/>
            <a:ext cx="8712968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media.rozhlas.cz/_obrazek/749532--Obrazek--1-793x595p0.jpeg&amp;imgrefurl=http://www.rozhlas.cz/_zprava/475352&amp;usg=__KvLAdBW3O4ah_0kDl4AaLweu8Hc=&amp;h=595&amp;w=793&amp;sz=602&amp;hl=cs&amp;start=0&amp;zoom=1&amp;tbnid=nfyouEQk_WyNDM:&amp;tbnh=118&amp;tbnw=163&amp;ei=FAvETe2qGY7AswaigdmVDw&amp;prev=/search%3Fq%3Dledviny%2B%25C4%258Dlov%25C4%259Bka%26hl%3Dcs%26biw%3D1362%26bih%3D553%26gbv%3D2%26tbm%3Disch&amp;itbs=1&amp;iact=hc&amp;vpx=624&amp;vpy=221&amp;dur=1420&amp;hovh=194&amp;hovw=259&amp;tx=154&amp;ty=86&amp;page=1&amp;ndsp=23&amp;ved=1t:429,r:11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7511" y="299451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80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174</TotalTime>
  <Words>221</Words>
  <Application>Microsoft Office PowerPoint</Application>
  <PresentationFormat>Předvádění na obrazovce (4:3)</PresentationFormat>
  <Paragraphs>33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ŠABLONA III/2</vt:lpstr>
      <vt:lpstr>ČLOVĚK A JEHO VNITŘNÍ ÚSTROJÍ</vt:lpstr>
      <vt:lpstr>Prezentace aplikace PowerPoint</vt:lpstr>
      <vt:lpstr>MOZEK</vt:lpstr>
      <vt:lpstr> SRDCE           PLÍCE            </vt:lpstr>
      <vt:lpstr>Prezentace aplikace PowerPoint</vt:lpstr>
      <vt:lpstr>ŽALUDEK       STŘEVA</vt:lpstr>
      <vt:lpstr>Prezentace aplikace PowerPoint</vt:lpstr>
      <vt:lpstr>LEDVINY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VNITŘNÍ ORGÁNY</dc:title>
  <dc:creator>PC-0ZCY</dc:creator>
  <cp:lastModifiedBy>PC-0ZCY</cp:lastModifiedBy>
  <cp:revision>20</cp:revision>
  <dcterms:created xsi:type="dcterms:W3CDTF">2011-04-10T07:34:02Z</dcterms:created>
  <dcterms:modified xsi:type="dcterms:W3CDTF">2011-05-06T14:59:16Z</dcterms:modified>
</cp:coreProperties>
</file>