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54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25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1130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032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866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262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300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488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67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085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857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118AA9-521F-4DB1-8CDC-5223888E5AD5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47C0D-F390-4F98-BF6C-A65D642BDA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890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2230438" y="1628775"/>
            <a:ext cx="6913562" cy="482441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ZÁKLADNÍ ŠKOLA SLOVAN, KROMĚŘÍŽ, PŘÍSPĚVKOVÁ ORGANIZACE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ZEYEROVA 3354, 767 01 KROMĚŘÍŽ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projekt v rámci vzdělávacího programu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VZDĚLÁNÍ PRO KONKURENCESCHOPNOST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ŠABLONA ČÍSLO: III/2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NÁZEV:  INOVACE A ZKVALITNĚNÍ VÝUKY PROSTŘEDNICTVÍM ICT</a:t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PŘEDMĚT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:  Vlastivěda</a:t>
            </a:r>
            <a:b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ROČNÍK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čtvrtý</a:t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TÉMA: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Region Kroměřížsko</a:t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Mgr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cs-CZ" sz="3600" dirty="0" err="1">
                <a:solidFill>
                  <a:schemeClr val="accent6">
                    <a:lumMod val="75000"/>
                  </a:schemeClr>
                </a:solidFill>
              </a:rPr>
              <a:t>Kočířová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 Táňa</a:t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DATUM VYTVOŘENÍ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: 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>2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0.1.2012</a:t>
            </a: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36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VY_32_INOVACE_31_TK</a:t>
            </a:r>
            <a:endParaRPr lang="cs-CZ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0498"/>
            <a:ext cx="6552728" cy="1254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8263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pilotáž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čtvrtých tříd.</a:t>
            </a:r>
          </a:p>
          <a:p>
            <a:r>
              <a:rPr lang="cs-CZ" dirty="0" smtClean="0"/>
              <a:t>Zaměřeno na zemědělství, průmysl a významné osobnosti </a:t>
            </a:r>
            <a:r>
              <a:rPr lang="cs-CZ" dirty="0" smtClean="0"/>
              <a:t>města Kroměříže. </a:t>
            </a:r>
            <a:r>
              <a:rPr lang="cs-CZ" dirty="0" smtClean="0"/>
              <a:t>Zároveň slouží pro zápis do sešitů.</a:t>
            </a:r>
          </a:p>
          <a:p>
            <a:endParaRPr lang="cs-CZ" dirty="0"/>
          </a:p>
          <a:p>
            <a:r>
              <a:rPr lang="cs-CZ" dirty="0" smtClean="0"/>
              <a:t>Žákům byla představena prezentace pěstování plodin a chov zvířectva v regionu. Dále se seznámili s průmyslem v okolí Kroměříže.</a:t>
            </a:r>
          </a:p>
          <a:p>
            <a:r>
              <a:rPr lang="cs-CZ" dirty="0" smtClean="0"/>
              <a:t>Shrnutí o významných osobnostech města.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41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0801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Náš region – Kroměříž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16832"/>
            <a:ext cx="3528391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98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332656"/>
            <a:ext cx="5760640" cy="151216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ZEMĚDĚLSTVÍ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628800"/>
            <a:ext cx="8784976" cy="5250160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/>
              <a:t>pěstování  úrodná půda – černozem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pšenice, kukuřice, cukrová řepa,             </a:t>
            </a:r>
          </a:p>
          <a:p>
            <a:pPr algn="l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 slunečnice, zelenina</a:t>
            </a:r>
          </a:p>
          <a:p>
            <a:pPr algn="l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chov -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prasata</a:t>
            </a:r>
          </a:p>
          <a:p>
            <a:pPr algn="l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koně</a:t>
            </a:r>
          </a:p>
          <a:p>
            <a:pPr algn="l"/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drůbež</a:t>
            </a:r>
            <a:endParaRPr lang="cs-CZ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C:\Users\pc\AppData\Local\Microsoft\Windows\Temporary Internet Files\Content.IE5\GJ8014QZ\MC900441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5557" y="2204864"/>
            <a:ext cx="2088232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A3BZKTVY\MP900406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56991"/>
            <a:ext cx="4248472" cy="331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25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368151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PRŮMYSL</a:t>
            </a:r>
            <a:br>
              <a:rPr lang="cs-CZ" dirty="0" smtClean="0">
                <a:solidFill>
                  <a:schemeClr val="accent1"/>
                </a:solidFill>
              </a:rPr>
            </a:b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412776"/>
            <a:ext cx="8784976" cy="468052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Kroměříž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: AEV(</a:t>
            </a: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počítačové díly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) PAL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Masna KMOTR</a:t>
            </a:r>
          </a:p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Hulín: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Pilana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TOS</a:t>
            </a:r>
          </a:p>
          <a:p>
            <a:pPr algn="l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Holešov: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Nestlé, TOS</a:t>
            </a:r>
          </a:p>
          <a:p>
            <a:pPr algn="l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Bystřice pod Hostýnem: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TON –ohýbaný nábytek</a:t>
            </a:r>
          </a:p>
          <a:p>
            <a:pPr algn="l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Koryčany: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Koryna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l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57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Významné osobnosti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Jan Milíč – kazatel, předchůdce Jana Husa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Pavel Josef Vejvanovský – hudební skladatel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Václav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Talich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– dirigent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Max Švabinský – malíř, grafik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Jindřich Spáčil – spisovatel, archeolog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Jaromír Tomeček – spisovatel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Emil Filla –malíř- kubismus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Miloš Macourek – spisovatel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11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Citace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27</a:t>
            </a:r>
            <a:r>
              <a:rPr lang="cs-CZ" dirty="0"/>
              <a:t>. 2. 2007, 11:06</a:t>
            </a:r>
          </a:p>
          <a:p>
            <a:r>
              <a:rPr lang="cs-CZ" dirty="0" err="1" smtClean="0"/>
              <a:t>htpl</a:t>
            </a:r>
            <a:r>
              <a:rPr lang="cs-CZ" dirty="0" smtClean="0"/>
              <a:t>://</a:t>
            </a:r>
            <a:r>
              <a:rPr lang="cs-CZ" dirty="0"/>
              <a:t>cs.wikipedia.org/[online]. 27. 2. 2007, 11:06  </a:t>
            </a:r>
            <a:r>
              <a:rPr lang="cs-CZ" dirty="0" smtClean="0"/>
              <a:t>[cit.2012-02-01</a:t>
            </a:r>
            <a:r>
              <a:rPr lang="cs-CZ" dirty="0"/>
              <a:t>]. </a:t>
            </a:r>
            <a:r>
              <a:rPr lang="cs-CZ" dirty="0" err="1" smtClean="0"/>
              <a:t>Soubor:CZE_Kroměříž_COA.svg</a:t>
            </a:r>
            <a:r>
              <a:rPr lang="cs-CZ" dirty="0"/>
              <a:t> .Dostupné </a:t>
            </a:r>
            <a:r>
              <a:rPr lang="cs-CZ" dirty="0" err="1"/>
              <a:t>zhttp</a:t>
            </a:r>
            <a:r>
              <a:rPr lang="cs-CZ" dirty="0"/>
              <a:t>://</a:t>
            </a:r>
            <a:r>
              <a:rPr lang="cs-CZ" dirty="0" smtClean="0"/>
              <a:t>cs.wikipedia.org/wiki/Soubor:CZE_Krom%C4%9B%C5%99%C3%AD%C5%BE_COA.svg.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78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208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pilotáž</vt:lpstr>
      <vt:lpstr>Náš region – Kroměříž </vt:lpstr>
      <vt:lpstr>ZEMĚDĚLSTVÍ</vt:lpstr>
      <vt:lpstr>PRŮMYSL </vt:lpstr>
      <vt:lpstr>Významné osobnosti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Náš region – Kroměříž</dc:title>
  <dc:creator>pc</dc:creator>
  <cp:lastModifiedBy>H Koláčková</cp:lastModifiedBy>
  <cp:revision>15</cp:revision>
  <dcterms:created xsi:type="dcterms:W3CDTF">2012-01-26T18:47:55Z</dcterms:created>
  <dcterms:modified xsi:type="dcterms:W3CDTF">2012-12-11T07:21:31Z</dcterms:modified>
</cp:coreProperties>
</file>