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15F5367-FE25-4E53-A54B-4F845F250D06}" type="datetimeFigureOut">
              <a:rPr lang="cs-CZ" smtClean="0"/>
              <a:t>11.12.2012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45873F5-B0D7-4A48-9B34-BDF5F645D37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991103"/>
            <a:ext cx="4419600" cy="79451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0298" y="1916832"/>
            <a:ext cx="4919464" cy="3528391"/>
          </a:xfrm>
        </p:spPr>
        <p:txBody>
          <a:bodyPr>
            <a:normAutofit/>
          </a:bodyPr>
          <a:lstStyle/>
          <a:p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ZÁKLADNÍ ŠKOLA SLOVAN, KROMĚŘÍŽ, PŘÍSPĚVKOVÁ ORGANIZACE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ZEYEROVA 3354, 767 01 KROMĚŘÍŽ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projekt v rámci vzdělávacího programu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VZDĚLÁNÍ PRO KONKURENCESCHOPNOST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ŠABLONA ČÍSLO: III/2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NÁZEV:  INOVACE A ZKVALITNĚNÍ VÝUKY PROSTŘEDNICTVÍM ICT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PŘEDMĚT: Vlastivěda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ROČNÍK: čtvrtý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TÉMA: </a:t>
            </a:r>
            <a:r>
              <a:rPr lang="cs-CZ" sz="1050" b="1" dirty="0" smtClean="0">
                <a:solidFill>
                  <a:schemeClr val="bg1"/>
                </a:solidFill>
                <a:latin typeface="Palatino Linotype"/>
              </a:rPr>
              <a:t>Husité</a:t>
            </a: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AUTOR:  Mgr. </a:t>
            </a:r>
            <a:r>
              <a:rPr lang="cs-CZ" sz="1050" b="1" dirty="0" err="1">
                <a:solidFill>
                  <a:schemeClr val="bg1"/>
                </a:solidFill>
                <a:latin typeface="Palatino Linotype"/>
              </a:rPr>
              <a:t>Kočířová</a:t>
            </a: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 Táňa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>DATUM VYTVOŘENÍ:  2 1.1.2012</a:t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>
                <a:solidFill>
                  <a:schemeClr val="bg1"/>
                </a:solidFill>
                <a:latin typeface="Palatino Linotype"/>
              </a:rPr>
              <a:t/>
            </a:r>
            <a:br>
              <a:rPr lang="cs-CZ" sz="1050" b="1" dirty="0">
                <a:solidFill>
                  <a:schemeClr val="bg1"/>
                </a:solidFill>
                <a:latin typeface="Palatino Linotype"/>
              </a:rPr>
            </a:br>
            <a:r>
              <a:rPr lang="cs-CZ" sz="1050" b="1" dirty="0" smtClean="0">
                <a:solidFill>
                  <a:schemeClr val="bg1"/>
                </a:solidFill>
                <a:latin typeface="Palatino Linotype"/>
              </a:rPr>
              <a:t>VY_32_INOVACE_36_TK</a:t>
            </a:r>
            <a:endParaRPr lang="cs-CZ" sz="1050" b="1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98" y="692696"/>
            <a:ext cx="3859213" cy="936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234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Anotace a pilotáž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je určena žákům čtvrtého ročníku. </a:t>
            </a:r>
          </a:p>
          <a:p>
            <a:pPr marL="0" indent="0">
              <a:buNone/>
            </a:pPr>
            <a:r>
              <a:rPr lang="cs-CZ" dirty="0" smtClean="0"/>
              <a:t>Slouží k procvičení a zopakování učiva o husitech.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Prezentaci jsme využili jako individuální práci žáku – test.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Následně vyla použita k opakování znalostí o husitech – Co víš?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412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Husitské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67333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Po smrti Jana Žižky vedl husity Prokop Holý</a:t>
            </a:r>
          </a:p>
          <a:p>
            <a:pPr marL="0" lvl="0" indent="0">
              <a:buNone/>
            </a:pPr>
            <a:r>
              <a:rPr lang="cs-CZ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Spanilé jízdy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– výpravy za hranice země, cílem bylo šířit husitství, ale i plenit a získávat kořist </a:t>
            </a:r>
          </a:p>
          <a:p>
            <a:pPr marL="0" lvl="0" indent="0">
              <a:buNone/>
            </a:pP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r. 1434 bitva u Lipan </a:t>
            </a: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buNone/>
            </a:pPr>
            <a:r>
              <a:rPr lang="cs-CZ" sz="2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KONEC HUSITSKÉHO HNUTÍ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52936"/>
            <a:ext cx="266429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09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rial" pitchFamily="34" charset="0"/>
                <a:cs typeface="Arial" pitchFamily="34" charset="0"/>
              </a:rPr>
              <a:t>Co víš?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husitech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církvi za vlády Václava IV.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Janu Žižkovi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husitských bitvách</a:t>
            </a:r>
          </a:p>
          <a:p>
            <a:pPr>
              <a:lnSpc>
                <a:spcPct val="150000"/>
              </a:lnSpc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poslední husitské bitvě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Janu Husovi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80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>
                <a:latin typeface="Arial" pitchFamily="34" charset="0"/>
                <a:cs typeface="Arial" pitchFamily="34" charset="0"/>
              </a:rPr>
              <a:t>Test</a:t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>Husitství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 se stalo 4. července 1415? (kde, proč, 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 je </a:t>
            </a:r>
            <a:r>
              <a:rPr lang="cs-CZ" i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odpustek, kalich, chorál, podobojí </a:t>
            </a:r>
            <a:r>
              <a:rPr lang="cs-CZ" i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Kdo vládl v období husitských válek?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Jak se jmenoval husitský vojevůdce?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 kterém městě žili husité ?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Vyjmenuj některé  husitské bitvy (2)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Proti komu bojovali husité? (název vojska)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Poslední husitská bitva byla u …………</a:t>
            </a:r>
          </a:p>
          <a:p>
            <a:pPr>
              <a:lnSpc>
                <a:spcPct val="150000"/>
              </a:lnSpc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14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1. V Kostnici 6. července 1415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2.  Husitské symboly</a:t>
            </a:r>
            <a:endParaRPr lang="cs-CZ" i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3.  Václav IV.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4.  Jan Žižka z Trocnova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5.  Tábor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6. U Sudoměře, Domažlic, Lipan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7. Křižácké vojsko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8.U Lipan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701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Unkown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://cs.wikipedia.org/[online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].12.11. 2011, 13.40.[cit.2012-02-01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Soubor:Husité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- Jenský kodex.jpg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  Dostupné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http://cs.wikipedia.org/wiki/Soubor:Husit%C3%A9_-_Jensk%C3%BD_kodex.jpg</a:t>
            </a: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Vlastní tvorba 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46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53</TotalTime>
  <Words>247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Prezentace aplikace PowerPoint</vt:lpstr>
      <vt:lpstr>Anotace a pilotáž</vt:lpstr>
      <vt:lpstr>Husitské války</vt:lpstr>
      <vt:lpstr>Co víš?</vt:lpstr>
      <vt:lpstr>Test Husitství</vt:lpstr>
      <vt:lpstr>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 Koláčková</cp:lastModifiedBy>
  <cp:revision>8</cp:revision>
  <dcterms:created xsi:type="dcterms:W3CDTF">2012-12-05T16:20:14Z</dcterms:created>
  <dcterms:modified xsi:type="dcterms:W3CDTF">2012-12-11T07:27:41Z</dcterms:modified>
</cp:coreProperties>
</file>