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64" r:id="rId3"/>
    <p:sldId id="256" r:id="rId4"/>
    <p:sldId id="257" r:id="rId5"/>
    <p:sldId id="258" r:id="rId6"/>
    <p:sldId id="259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32" autoAdjust="0"/>
  </p:normalViewPr>
  <p:slideViewPr>
    <p:cSldViewPr>
      <p:cViewPr varScale="1">
        <p:scale>
          <a:sx n="81" d="100"/>
          <a:sy n="81" d="100"/>
        </p:scale>
        <p:origin x="-1013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75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4" d="100"/>
          <a:sy n="64" d="100"/>
        </p:scale>
        <p:origin x="-2597" y="-8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FE63C5-C5D0-42FF-BFCC-3B04B88801E9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D0274F-E0CA-42E2-A19C-F65BC8AB90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907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0274F-E0CA-42E2-A19C-F65BC8AB907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0822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0274F-E0CA-42E2-A19C-F65BC8AB907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7010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3BA9C-D10E-4DF6-8983-EED81D705268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4E09E-585B-4B3B-AE6F-C15B8761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6789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3BA9C-D10E-4DF6-8983-EED81D705268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4E09E-585B-4B3B-AE6F-C15B8761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9119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3BA9C-D10E-4DF6-8983-EED81D705268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4E09E-585B-4B3B-AE6F-C15B8761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2354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3BA9C-D10E-4DF6-8983-EED81D705268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4E09E-585B-4B3B-AE6F-C15B8761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4006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3BA9C-D10E-4DF6-8983-EED81D705268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4E09E-585B-4B3B-AE6F-C15B8761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2101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3BA9C-D10E-4DF6-8983-EED81D705268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4E09E-585B-4B3B-AE6F-C15B8761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326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3BA9C-D10E-4DF6-8983-EED81D705268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4E09E-585B-4B3B-AE6F-C15B8761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63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3BA9C-D10E-4DF6-8983-EED81D705268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4E09E-585B-4B3B-AE6F-C15B8761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291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3BA9C-D10E-4DF6-8983-EED81D705268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4E09E-585B-4B3B-AE6F-C15B8761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79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3BA9C-D10E-4DF6-8983-EED81D705268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4E09E-585B-4B3B-AE6F-C15B8761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595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3BA9C-D10E-4DF6-8983-EED81D705268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4E09E-585B-4B3B-AE6F-C15B8761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2356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3BA9C-D10E-4DF6-8983-EED81D705268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E4E09E-585B-4B3B-AE6F-C15B8761FF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1395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ikol%C3%A1%C5%A1_Ale%C5%A1_-_Husitsk%C3%BD_t%C3%A1bor.jpg" TargetMode="External"/><Relationship Id="rId3" Type="http://schemas.openxmlformats.org/officeDocument/2006/relationships/hyperlink" Target="http://upload.wikimedia.org/wikipedia/commons/e/e1/Muttich,_Kamil_Vladislav_-_Mistr_Jan_Hus_na_hranici_v_Kostnici_1415.jpg" TargetMode="External"/><Relationship Id="rId7" Type="http://schemas.openxmlformats.org/officeDocument/2006/relationships/hyperlink" Target="http://cs.wikipedia.org/wiki/Mikol%C3%A1%C5%A1_Ale%C5%A1" TargetMode="External"/><Relationship Id="rId2" Type="http://schemas.openxmlformats.org/officeDocument/2006/relationships/hyperlink" Target="http://cs.wikipedia.org/wiki/Soubor:Jan_Hus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ussite_banner.png" TargetMode="External"/><Relationship Id="rId5" Type="http://schemas.openxmlformats.org/officeDocument/2006/relationships/hyperlink" Target="http://commons.wikimedia.org/wiki/User:Hoodinski" TargetMode="External"/><Relationship Id="rId4" Type="http://schemas.openxmlformats.org/officeDocument/2006/relationships/hyperlink" Target="http://cs.wikipedia.org/wiki/Soubor:Muttich,_Kamil_Vladislav_-_Mistr_Jan_Hus_na_hranici_v_Kostnici_1415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rusader_cavalry.jpg" TargetMode="External"/><Relationship Id="rId2" Type="http://schemas.openxmlformats.org/officeDocument/2006/relationships/hyperlink" Target="http://cs.wikipedia.org/wiki/Soubor:344Wagenburg_der_Hussite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0"/>
            <a:ext cx="7848872" cy="1412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1700808"/>
            <a:ext cx="856895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ZÁKLADNÍ ŠKOLA SLOVAN, KROMĚŘÍŽ, PŘÍSPĚVKOVÁ ORGANIZACE</a:t>
            </a:r>
          </a:p>
          <a:p>
            <a:r>
              <a:rPr lang="cs-CZ" dirty="0"/>
              <a:t>ZEYEROVA 3354, 767 01 KROMĚŘÍŽ</a:t>
            </a:r>
          </a:p>
          <a:p>
            <a:endParaRPr lang="cs-CZ" dirty="0"/>
          </a:p>
          <a:p>
            <a:r>
              <a:rPr lang="cs-CZ" dirty="0"/>
              <a:t>projekt v rámci vzdělávacího programu</a:t>
            </a:r>
          </a:p>
          <a:p>
            <a:r>
              <a:rPr lang="cs-CZ" dirty="0"/>
              <a:t>VZDĚLÁNÍ PRO KONKURENCESCHOPNOST</a:t>
            </a:r>
          </a:p>
          <a:p>
            <a:endParaRPr lang="cs-CZ" dirty="0"/>
          </a:p>
          <a:p>
            <a:r>
              <a:rPr lang="cs-CZ" dirty="0"/>
              <a:t>ŠABLONA ČÍSLO: III/2</a:t>
            </a:r>
          </a:p>
          <a:p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PŘEDMĚT: Vlastivěda</a:t>
            </a:r>
          </a:p>
          <a:p>
            <a:r>
              <a:rPr lang="cs-CZ" dirty="0" smtClean="0"/>
              <a:t>ROČNÍK: čtvrtý</a:t>
            </a:r>
          </a:p>
          <a:p>
            <a:r>
              <a:rPr lang="cs-CZ" dirty="0" smtClean="0"/>
              <a:t>TÉMA: Husitství</a:t>
            </a:r>
          </a:p>
          <a:p>
            <a:r>
              <a:rPr lang="cs-CZ" dirty="0" smtClean="0"/>
              <a:t>AUTOR: Mgr. </a:t>
            </a:r>
            <a:r>
              <a:rPr lang="cs-CZ" dirty="0" err="1" smtClean="0"/>
              <a:t>Kočířová</a:t>
            </a:r>
            <a:r>
              <a:rPr lang="cs-CZ" dirty="0" smtClean="0"/>
              <a:t> Táňa</a:t>
            </a:r>
          </a:p>
          <a:p>
            <a:r>
              <a:rPr lang="cs-CZ" dirty="0" smtClean="0"/>
              <a:t>DATUM VYTVOŘENÍ: 7.5.2012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VY_32_INOVACE_34 </a:t>
            </a:r>
            <a:r>
              <a:rPr lang="cs-CZ" dirty="0" smtClean="0"/>
              <a:t>_</a:t>
            </a:r>
            <a:r>
              <a:rPr lang="cs-CZ" dirty="0" smtClean="0"/>
              <a:t>TK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7079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ANOTACE A POZNATKY Z PILOTÁŽE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čtvrtého ročníku.</a:t>
            </a:r>
          </a:p>
          <a:p>
            <a:r>
              <a:rPr lang="cs-CZ" dirty="0" smtClean="0"/>
              <a:t>Vymezení pojmů: Husité, Jan Hus, Jan Žižka z Trocnova, Husitské války</a:t>
            </a:r>
          </a:p>
          <a:p>
            <a:endParaRPr lang="cs-CZ" dirty="0"/>
          </a:p>
          <a:p>
            <a:r>
              <a:rPr lang="cs-CZ" dirty="0" smtClean="0"/>
              <a:t>Prezentaci jsme využili při výkladu nového učiva o husitech. Vysvětlení pojmů – husitské války, Husita. </a:t>
            </a:r>
          </a:p>
          <a:p>
            <a:r>
              <a:rPr lang="cs-CZ" dirty="0" smtClean="0"/>
              <a:t>Pracovní list - Husita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3893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32657"/>
            <a:ext cx="7772400" cy="72251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Husitství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196752"/>
            <a:ext cx="8208912" cy="5400600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2000" dirty="0" smtClean="0"/>
              <a:t>                           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Mistr Jan Hus</a:t>
            </a:r>
          </a:p>
          <a:p>
            <a:pPr algn="l"/>
            <a:r>
              <a:rPr lang="cs-CZ" sz="2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                     </a:t>
            </a:r>
            <a:r>
              <a:rPr lang="cs-CZ" sz="2400" dirty="0" smtClean="0">
                <a:solidFill>
                  <a:schemeClr val="tx1"/>
                </a:solidFill>
              </a:rPr>
              <a:t>-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profesor na Karlově univerzitě</a:t>
            </a:r>
          </a:p>
          <a:p>
            <a:pPr algn="l"/>
            <a:r>
              <a:rPr lang="cs-CZ" sz="1800" dirty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                              -  kněz v Betlémské kapli</a:t>
            </a:r>
          </a:p>
          <a:p>
            <a:pPr algn="l"/>
            <a:r>
              <a:rPr lang="cs-CZ" sz="1800" dirty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                              - byl donucen církví odejít ze země</a:t>
            </a:r>
          </a:p>
          <a:p>
            <a:pPr algn="l"/>
            <a:r>
              <a:rPr lang="cs-CZ" sz="1800" dirty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                              - prohlášen za kacíře</a:t>
            </a:r>
          </a:p>
          <a:p>
            <a:pPr algn="l"/>
            <a:r>
              <a:rPr lang="cs-CZ" sz="1800" dirty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                              - upálen pro své učení 6. července 1415 v Kostnici,</a:t>
            </a:r>
          </a:p>
          <a:p>
            <a:pPr algn="l"/>
            <a:r>
              <a:rPr lang="cs-CZ" sz="1800" dirty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                                 kam byl pozván na sněm.</a:t>
            </a:r>
          </a:p>
          <a:p>
            <a:pPr algn="l"/>
            <a:r>
              <a:rPr lang="cs-CZ" sz="1800" dirty="0" smtClean="0">
                <a:solidFill>
                  <a:schemeClr val="accent2">
                    <a:lumMod val="75000"/>
                  </a:schemeClr>
                </a:solidFill>
              </a:rPr>
              <a:t>6.července – státní svátek České republiky</a:t>
            </a:r>
          </a:p>
          <a:p>
            <a:pPr algn="l"/>
            <a:endParaRPr lang="cs-CZ" sz="24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l"/>
            <a:endParaRPr lang="cs-CZ" sz="24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l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Husité</a:t>
            </a:r>
          </a:p>
          <a:p>
            <a:pPr algn="l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-   </a:t>
            </a:r>
            <a:r>
              <a:rPr lang="cs-CZ" sz="2400" dirty="0" smtClean="0">
                <a:solidFill>
                  <a:schemeClr val="tx1"/>
                </a:solidFill>
              </a:rPr>
              <a:t>hlásali učení  Jana Husa</a:t>
            </a:r>
          </a:p>
          <a:p>
            <a:pPr marL="342900" indent="-342900" algn="l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symbol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kalich</a:t>
            </a:r>
          </a:p>
          <a:p>
            <a:pPr marL="342900" indent="-342900" algn="l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vybudovali město Tábor, kde si byli všichni rovni</a:t>
            </a:r>
          </a:p>
          <a:p>
            <a:pPr marL="342900" indent="-342900" algn="l">
              <a:buFontTx/>
              <a:buChar char="-"/>
            </a:pPr>
            <a:r>
              <a:rPr lang="cs-CZ" sz="2400" dirty="0">
                <a:solidFill>
                  <a:schemeClr val="tx1"/>
                </a:solidFill>
              </a:rPr>
              <a:t>z</a:t>
            </a:r>
            <a:r>
              <a:rPr lang="cs-CZ" sz="2400" dirty="0" smtClean="0">
                <a:solidFill>
                  <a:schemeClr val="tx1"/>
                </a:solidFill>
              </a:rPr>
              <a:t>braně ze zemědělského nářadí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35038"/>
            <a:ext cx="1543051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556792"/>
            <a:ext cx="1180876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023" y="4293097"/>
            <a:ext cx="1626363" cy="2276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513449"/>
            <a:ext cx="1224136" cy="918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129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Husitství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 Husitské vojsko</a:t>
            </a:r>
          </a:p>
          <a:p>
            <a:pPr marL="0" indent="0">
              <a:buNone/>
            </a:pPr>
            <a:r>
              <a:rPr lang="cs-CZ" sz="2400" smtClean="0"/>
              <a:t>V čele vojska :  hejtmani, husitští kněží</a:t>
            </a:r>
          </a:p>
          <a:p>
            <a:pPr marL="0" indent="0">
              <a:buNone/>
            </a:pPr>
            <a:r>
              <a:rPr lang="cs-CZ" sz="2400" smtClean="0"/>
              <a:t> - stavěli vozové hradby</a:t>
            </a:r>
          </a:p>
          <a:p>
            <a:pPr marL="0" indent="0">
              <a:buNone/>
            </a:pPr>
            <a:r>
              <a:rPr lang="cs-CZ" sz="2400" smtClean="0"/>
              <a:t> - děla, první ruční zbraně – ručnice, cepy, sudlice, kopí, tarasnice 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3979707"/>
            <a:ext cx="3240360" cy="2682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44118"/>
            <a:ext cx="4067175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3644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Husitské války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Jan Žižka z Trocnova</a:t>
            </a:r>
          </a:p>
          <a:p>
            <a:pPr marL="0" indent="0">
              <a:buNone/>
            </a:pPr>
            <a:r>
              <a:rPr lang="cs-CZ" sz="2400" dirty="0"/>
              <a:t>z</a:t>
            </a:r>
            <a:r>
              <a:rPr lang="cs-CZ" sz="2400" dirty="0" smtClean="0"/>
              <a:t>eman, vojevůdce</a:t>
            </a:r>
          </a:p>
          <a:p>
            <a:pPr marL="0" indent="0">
              <a:buNone/>
            </a:pPr>
            <a:r>
              <a:rPr lang="cs-CZ" sz="2400" dirty="0" smtClean="0"/>
              <a:t>nepoznal porážku v bitvách 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roti křižákům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Husitský chorál  „</a:t>
            </a:r>
            <a:r>
              <a:rPr lang="cs-CZ" sz="2800" i="1" dirty="0" smtClean="0"/>
              <a:t>Ktož sú boží bojovníci</a:t>
            </a:r>
            <a:r>
              <a:rPr lang="cs-CZ" dirty="0" smtClean="0"/>
              <a:t>“ </a:t>
            </a:r>
          </a:p>
          <a:p>
            <a:pPr marL="0" indent="0">
              <a:buNone/>
            </a:pPr>
            <a:r>
              <a:rPr lang="cs-CZ" sz="2400" dirty="0" smtClean="0"/>
              <a:t>První bitva u Sudoměře</a:t>
            </a:r>
          </a:p>
          <a:p>
            <a:pPr marL="0" indent="0">
              <a:buNone/>
            </a:pPr>
            <a:r>
              <a:rPr lang="cs-CZ" sz="2400" dirty="0" smtClean="0"/>
              <a:t> další bitvy u Domažlic, u Lipan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9"/>
            <a:ext cx="2759968" cy="1837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581128"/>
            <a:ext cx="2880320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873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0649"/>
            <a:ext cx="6048672" cy="6093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5589240"/>
            <a:ext cx="5298976" cy="764704"/>
          </a:xfrm>
        </p:spPr>
        <p:txBody>
          <a:bodyPr/>
          <a:lstStyle/>
          <a:p>
            <a:r>
              <a:rPr lang="cs-CZ" dirty="0" smtClean="0"/>
              <a:t>Vymaluj obrázek husitského bojovníka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661249"/>
            <a:ext cx="5486400" cy="510952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2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CITACE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cs.wikipedia.org/[online].10.3.2011, 09.59, [cit.2012-05-07]. </a:t>
            </a:r>
            <a:r>
              <a:rPr lang="cs-CZ" sz="2000" dirty="0" err="1"/>
              <a:t>Soubor:Jan</a:t>
            </a:r>
            <a:r>
              <a:rPr lang="cs-CZ" sz="2000" dirty="0"/>
              <a:t> Hus </a:t>
            </a:r>
            <a:r>
              <a:rPr lang="cs-CZ" sz="2000" dirty="0" smtClean="0"/>
              <a:t>2.jpg Dostupné z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cs.wikipedia.org/wiki/Soubor:Jan_Hus_2.jpg</a:t>
            </a:r>
            <a:r>
              <a:rPr lang="cs-CZ" dirty="0" smtClean="0"/>
              <a:t>.</a:t>
            </a:r>
          </a:p>
          <a:p>
            <a:r>
              <a:rPr lang="cs-CZ" sz="2100" dirty="0"/>
              <a:t>Kamil Vladislav </a:t>
            </a:r>
            <a:r>
              <a:rPr lang="cs-CZ" sz="2100" dirty="0" err="1" smtClean="0"/>
              <a:t>Muttich</a:t>
            </a:r>
            <a:r>
              <a:rPr lang="cs-CZ" sz="2100" dirty="0" smtClean="0"/>
              <a:t> cs.wikipedia.org</a:t>
            </a:r>
            <a:r>
              <a:rPr lang="cs-CZ" sz="2100" dirty="0"/>
              <a:t>/[online</a:t>
            </a:r>
            <a:r>
              <a:rPr lang="cs-CZ" sz="2100" dirty="0" smtClean="0"/>
              <a:t>].</a:t>
            </a:r>
            <a:r>
              <a:rPr lang="cs-CZ" sz="2100" dirty="0">
                <a:hlinkClick r:id="rId3"/>
              </a:rPr>
              <a:t> 8. 11. 2008, </a:t>
            </a:r>
            <a:r>
              <a:rPr lang="cs-CZ" sz="2100" dirty="0" smtClean="0">
                <a:hlinkClick r:id="rId3"/>
              </a:rPr>
              <a:t>17:36</a:t>
            </a:r>
            <a:r>
              <a:rPr lang="cs-CZ" sz="2100" dirty="0"/>
              <a:t> [</a:t>
            </a:r>
            <a:r>
              <a:rPr lang="cs-CZ" sz="2100" dirty="0" smtClean="0"/>
              <a:t>cit.2012-05-07]. </a:t>
            </a:r>
            <a:r>
              <a:rPr lang="cs-CZ" sz="2100" dirty="0"/>
              <a:t>Dostupné z </a:t>
            </a:r>
            <a:r>
              <a:rPr lang="cs-CZ" sz="2100" dirty="0" err="1"/>
              <a:t>Soubor:Muttich</a:t>
            </a:r>
            <a:r>
              <a:rPr lang="cs-CZ" sz="2100" dirty="0"/>
              <a:t>, Kamil Vladislav - Mistr Jan Hus na hranici v Kostnici 1415.jpg, </a:t>
            </a:r>
            <a:r>
              <a:rPr lang="cs-CZ" sz="2100" dirty="0">
                <a:hlinkClick r:id="rId4"/>
              </a:rPr>
              <a:t>http://cs.wikipedia.org/wiki/Soubor:Muttich,_Kamil_Vladislav_-_</a:t>
            </a:r>
            <a:r>
              <a:rPr lang="cs-CZ" sz="2100" dirty="0" smtClean="0">
                <a:hlinkClick r:id="rId4"/>
              </a:rPr>
              <a:t>Mistr_Jan_Hus_na_hranici_v_Kostnici_1415.jpg</a:t>
            </a:r>
            <a:endParaRPr lang="cs-CZ" sz="2100" dirty="0" smtClean="0"/>
          </a:p>
          <a:p>
            <a:r>
              <a:rPr lang="cs-CZ" sz="1800" dirty="0" err="1" smtClean="0">
                <a:latin typeface="+mj-lt"/>
                <a:hlinkClick r:id="rId5" tooltip="User:Hoodinski"/>
              </a:rPr>
              <a:t>Hoodinski</a:t>
            </a:r>
            <a:r>
              <a:rPr lang="cs-CZ" sz="1800" dirty="0" smtClean="0">
                <a:latin typeface="+mj-lt"/>
              </a:rPr>
              <a:t>, </a:t>
            </a:r>
            <a:r>
              <a:rPr lang="cs-CZ" sz="1800" dirty="0">
                <a:latin typeface="+mj-lt"/>
              </a:rPr>
              <a:t>cs.wikipedia.org/[online</a:t>
            </a:r>
            <a:r>
              <a:rPr lang="cs-CZ" sz="1800" dirty="0" smtClean="0">
                <a:latin typeface="+mj-lt"/>
              </a:rPr>
              <a:t>].23.2.2011,016.53,[cit.2012-05-07</a:t>
            </a:r>
            <a:r>
              <a:rPr lang="cs-CZ" sz="1800" dirty="0">
                <a:latin typeface="+mj-lt"/>
              </a:rPr>
              <a:t>]. </a:t>
            </a:r>
          </a:p>
          <a:p>
            <a:pPr marL="0" indent="0">
              <a:buNone/>
            </a:pPr>
            <a:r>
              <a:rPr lang="cs-CZ" sz="1800" dirty="0" smtClean="0">
                <a:latin typeface="+mj-lt"/>
              </a:rPr>
              <a:t>     Dostupné z  </a:t>
            </a:r>
            <a:r>
              <a:rPr lang="cs-CZ" sz="1800" dirty="0" err="1" smtClean="0">
                <a:latin typeface="+mj-lt"/>
              </a:rPr>
              <a:t>Soubor:Hussite</a:t>
            </a:r>
            <a:r>
              <a:rPr lang="cs-CZ" sz="1800" dirty="0">
                <a:latin typeface="+mj-lt"/>
              </a:rPr>
              <a:t> banner.png, </a:t>
            </a:r>
            <a:r>
              <a:rPr lang="cs-CZ" sz="1800" dirty="0" smtClean="0">
                <a:latin typeface="+mj-lt"/>
              </a:rPr>
              <a:t>           </a:t>
            </a:r>
            <a:r>
              <a:rPr lang="cs-CZ" sz="1800" dirty="0" smtClean="0">
                <a:latin typeface="+mj-lt"/>
                <a:hlinkClick r:id="rId6"/>
              </a:rPr>
              <a:t>http</a:t>
            </a:r>
            <a:r>
              <a:rPr lang="cs-CZ" sz="1800" dirty="0">
                <a:latin typeface="+mj-lt"/>
                <a:hlinkClick r:id="rId6"/>
              </a:rPr>
              <a:t>://</a:t>
            </a:r>
            <a:r>
              <a:rPr lang="cs-CZ" sz="1800" dirty="0" smtClean="0">
                <a:latin typeface="+mj-lt"/>
                <a:hlinkClick r:id="rId6"/>
              </a:rPr>
              <a:t>cs.wikipedia.org/wiki/Soubor:Hussite_banner.png</a:t>
            </a:r>
            <a:endParaRPr lang="cs-CZ" sz="1800" dirty="0" smtClean="0">
              <a:latin typeface="+mj-lt"/>
            </a:endParaRPr>
          </a:p>
          <a:p>
            <a:r>
              <a:rPr lang="cs-CZ" sz="1900" dirty="0" smtClean="0">
                <a:hlinkClick r:id="rId7" tooltip="cs:Mikoláš Aleš"/>
              </a:rPr>
              <a:t>Mikoláš Aleš</a:t>
            </a:r>
            <a:r>
              <a:rPr lang="cs-CZ" sz="1900" dirty="0" smtClean="0"/>
              <a:t>,</a:t>
            </a:r>
            <a:r>
              <a:rPr lang="cs-CZ" sz="1900" dirty="0"/>
              <a:t> cs.wikipedia.org/[online</a:t>
            </a:r>
            <a:r>
              <a:rPr lang="cs-CZ" sz="1900" dirty="0" smtClean="0"/>
              <a:t>].9.1.2009,15:23</a:t>
            </a:r>
            <a:r>
              <a:rPr lang="cs-CZ" sz="1900" dirty="0"/>
              <a:t>,[cit.2012-05-07]. Dostupné z </a:t>
            </a:r>
            <a:r>
              <a:rPr lang="cs-CZ" sz="1900" dirty="0" err="1"/>
              <a:t>Soubor:Mikoláš</a:t>
            </a:r>
            <a:r>
              <a:rPr lang="cs-CZ" sz="1900" dirty="0"/>
              <a:t> Aleš - Husitský tábor.jpg, </a:t>
            </a:r>
            <a:r>
              <a:rPr lang="cs-CZ" sz="1900" dirty="0">
                <a:hlinkClick r:id="rId8"/>
              </a:rPr>
              <a:t>http://cs.wikipedia.org/wiki/Soubor:Mikol%C3%A1%C5%A1_Ale%C5%A1_-_</a:t>
            </a:r>
            <a:r>
              <a:rPr lang="cs-CZ" sz="1900" dirty="0" smtClean="0">
                <a:hlinkClick r:id="rId8"/>
              </a:rPr>
              <a:t>Husitsk%C3%BD_t%C3%A1bor.jpg</a:t>
            </a:r>
            <a:endParaRPr lang="cs-CZ" sz="1900" dirty="0" smtClean="0"/>
          </a:p>
          <a:p>
            <a:endParaRPr lang="cs-CZ" sz="1900" dirty="0"/>
          </a:p>
          <a:p>
            <a:pPr marL="0" indent="0">
              <a:buNone/>
            </a:pPr>
            <a:endParaRPr lang="cs-CZ" sz="1900" dirty="0"/>
          </a:p>
          <a:p>
            <a:endParaRPr lang="cs-CZ" sz="2400" dirty="0"/>
          </a:p>
          <a:p>
            <a:endParaRPr lang="cs-CZ" sz="2100" dirty="0" smtClean="0"/>
          </a:p>
        </p:txBody>
      </p:sp>
    </p:spTree>
    <p:extLst>
      <p:ext uri="{BB962C8B-B14F-4D97-AF65-F5344CB8AC3E}">
        <p14:creationId xmlns:p14="http://schemas.microsoft.com/office/powerpoint/2010/main" val="174451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sz="1800" dirty="0" smtClean="0"/>
              <a:t>Neznámý: </a:t>
            </a:r>
            <a:r>
              <a:rPr lang="cs-CZ" sz="1800" dirty="0"/>
              <a:t>cs.wikipedia.org/[online</a:t>
            </a:r>
            <a:r>
              <a:rPr lang="cs-CZ" sz="1800" dirty="0" smtClean="0"/>
              <a:t>].16.12.2007, 23:02, </a:t>
            </a:r>
            <a:r>
              <a:rPr lang="cs-CZ" sz="1800" dirty="0"/>
              <a:t>[cit.2012-05-07]. </a:t>
            </a:r>
            <a:r>
              <a:rPr lang="cs-CZ" sz="1800" dirty="0" smtClean="0"/>
              <a:t>Dostupné z </a:t>
            </a:r>
            <a:r>
              <a:rPr lang="cs-CZ" sz="1800" dirty="0"/>
              <a:t>Soubor:344Wagenburg der Hussiten.jpg,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cs.wikipedia.org/wiki/Soubor:344Wagenburg_der_Hussiten.jpg</a:t>
            </a:r>
            <a:endParaRPr lang="cs-CZ" sz="1800" dirty="0" smtClean="0"/>
          </a:p>
          <a:p>
            <a:r>
              <a:rPr lang="cs-CZ" sz="1800" dirty="0" smtClean="0"/>
              <a:t>Neznámý: </a:t>
            </a:r>
            <a:r>
              <a:rPr lang="cs-CZ" sz="1800" dirty="0"/>
              <a:t>cs.wikipedia.org/[online</a:t>
            </a:r>
            <a:r>
              <a:rPr lang="cs-CZ" sz="1800" dirty="0" smtClean="0"/>
              <a:t>].12.5.2008, 07:01, </a:t>
            </a:r>
            <a:r>
              <a:rPr lang="cs-CZ" sz="1800" dirty="0"/>
              <a:t>[cit.2012-05-07]. Dostupné </a:t>
            </a:r>
            <a:r>
              <a:rPr lang="cs-CZ" sz="1800" dirty="0" smtClean="0"/>
              <a:t>z</a:t>
            </a:r>
            <a:r>
              <a:rPr lang="cs-CZ" sz="1800" dirty="0"/>
              <a:t> </a:t>
            </a:r>
            <a:r>
              <a:rPr lang="cs-CZ" sz="1800" dirty="0" err="1"/>
              <a:t>Soubor:Crusader</a:t>
            </a:r>
            <a:r>
              <a:rPr lang="cs-CZ" sz="1800" dirty="0"/>
              <a:t> cavalry.jpg,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cs.wikipedia.org/wiki/Soubor:Crusader_cavalry.jpg</a:t>
            </a:r>
            <a:endParaRPr lang="cs-CZ" sz="1800" dirty="0" smtClean="0"/>
          </a:p>
          <a:p>
            <a:r>
              <a:rPr lang="cs-CZ" sz="1800" dirty="0" smtClean="0"/>
              <a:t>Vlastní tvorba</a:t>
            </a:r>
            <a:endParaRPr lang="cs-CZ" sz="1800" dirty="0"/>
          </a:p>
          <a:p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67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407</Words>
  <Application>Microsoft Office PowerPoint</Application>
  <PresentationFormat>Předvádění na obrazovce (4:3)</PresentationFormat>
  <Paragraphs>69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 A POZNATKY Z PILOTÁŽE</vt:lpstr>
      <vt:lpstr>Husitství</vt:lpstr>
      <vt:lpstr>Husitství</vt:lpstr>
      <vt:lpstr>Husitské války</vt:lpstr>
      <vt:lpstr>Vymaluj obrázek husitského bojovníka</vt:lpstr>
      <vt:lpstr>CITACE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Husitské války</dc:title>
  <dc:creator>pc</dc:creator>
  <cp:lastModifiedBy>pc</cp:lastModifiedBy>
  <cp:revision>22</cp:revision>
  <dcterms:created xsi:type="dcterms:W3CDTF">2012-05-17T11:03:56Z</dcterms:created>
  <dcterms:modified xsi:type="dcterms:W3CDTF">2012-12-11T06:29:38Z</dcterms:modified>
</cp:coreProperties>
</file>