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57" r:id="rId3"/>
    <p:sldId id="258" r:id="rId4"/>
    <p:sldId id="259" r:id="rId5"/>
    <p:sldId id="260" r:id="rId6"/>
    <p:sldId id="261" r:id="rId7"/>
    <p:sldId id="262" r:id="rId8"/>
    <p:sldId id="263" r:id="rId9"/>
    <p:sldId id="264" r:id="rId10"/>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91" d="100"/>
          <a:sy n="91" d="100"/>
        </p:scale>
        <p:origin x="-1332"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10" name="Rectangle 9"/>
          <p:cNvSpPr/>
          <p:nvPr/>
        </p:nvSpPr>
        <p:spPr>
          <a:xfrm>
            <a:off x="0" y="0"/>
            <a:ext cx="9144000" cy="29337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8" name="Straight Connector 17"/>
          <p:cNvCxnSpPr/>
          <p:nvPr/>
        </p:nvCxnSpPr>
        <p:spPr>
          <a:xfrm>
            <a:off x="0" y="2925286"/>
            <a:ext cx="9144000" cy="1588"/>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13" name="Rectangle 12"/>
          <p:cNvSpPr/>
          <p:nvPr/>
        </p:nvSpPr>
        <p:spPr>
          <a:xfrm>
            <a:off x="2514600" y="2362200"/>
            <a:ext cx="4114800" cy="1127760"/>
          </a:xfrm>
          <a:prstGeom prst="rect">
            <a:avLst/>
          </a:prstGeom>
          <a:solidFill>
            <a:schemeClr val="tx1"/>
          </a:solidFill>
          <a:ln w="76200" cmpd="thinThick">
            <a:solidFill>
              <a:schemeClr val="tx1"/>
            </a:solidFill>
            <a:miter lim="800000"/>
          </a:ln>
        </p:spPr>
        <p:txBody>
          <a:bodyPr vert="horz" lIns="91440" tIns="45720" rIns="91440" bIns="45720" rtlCol="0" anchor="ctr" anchorCtr="0">
            <a:normAutofit/>
          </a:bodyPr>
          <a:lstStyle/>
          <a:p>
            <a:pPr algn="ctr" defTabSz="914400" rtl="0" eaLnBrk="1" latinLnBrk="0" hangingPunct="1">
              <a:spcBef>
                <a:spcPts val="400"/>
              </a:spcBef>
              <a:buNone/>
            </a:pPr>
            <a:endParaRPr lang="en-US" sz="1800" b="1" kern="1200" cap="all" spc="0" baseline="0" smtClean="0">
              <a:solidFill>
                <a:schemeClr val="bg1"/>
              </a:solidFill>
              <a:latin typeface="+mj-lt"/>
              <a:ea typeface="+mj-ea"/>
              <a:cs typeface="Tunga" pitchFamily="2"/>
            </a:endParaRPr>
          </a:p>
        </p:txBody>
      </p:sp>
      <p:sp>
        <p:nvSpPr>
          <p:cNvPr id="3" name="Subtitle 2"/>
          <p:cNvSpPr>
            <a:spLocks noGrp="1"/>
          </p:cNvSpPr>
          <p:nvPr>
            <p:ph type="subTitle" idx="1"/>
          </p:nvPr>
        </p:nvSpPr>
        <p:spPr>
          <a:xfrm>
            <a:off x="2565400" y="3045460"/>
            <a:ext cx="4013200" cy="428625"/>
          </a:xfrm>
        </p:spPr>
        <p:txBody>
          <a:bodyPr tIns="0" anchor="t">
            <a:noAutofit/>
          </a:bodyPr>
          <a:lstStyle>
            <a:lvl1pPr marL="0" indent="0" algn="ctr">
              <a:buNone/>
              <a:defRPr sz="1600" b="0" i="0" cap="none" spc="0" baseline="0">
                <a:solidFill>
                  <a:schemeClr val="bg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dirty="0"/>
          </a:p>
        </p:txBody>
      </p:sp>
      <p:sp>
        <p:nvSpPr>
          <p:cNvPr id="12" name="Title 11"/>
          <p:cNvSpPr>
            <a:spLocks noGrp="1"/>
          </p:cNvSpPr>
          <p:nvPr>
            <p:ph type="title"/>
          </p:nvPr>
        </p:nvSpPr>
        <p:spPr>
          <a:xfrm>
            <a:off x="2565400" y="2397760"/>
            <a:ext cx="4013200" cy="599440"/>
          </a:xfrm>
          <a:noFill/>
          <a:ln>
            <a:noFill/>
          </a:ln>
        </p:spPr>
        <p:txBody>
          <a:bodyPr bIns="0" anchor="b"/>
          <a:lstStyle>
            <a:lvl1pPr>
              <a:defRPr>
                <a:effectLst>
                  <a:glow rad="88900">
                    <a:schemeClr val="tx1">
                      <a:alpha val="60000"/>
                    </a:schemeClr>
                  </a:glow>
                </a:effectLst>
              </a:defRPr>
            </a:lvl1pPr>
          </a:lstStyle>
          <a:p>
            <a:r>
              <a:rPr lang="cs-CZ" smtClean="0"/>
              <a:t>Kliknutím lze upravit styl.</a:t>
            </a:r>
            <a:endParaRPr lang="en-US" dirty="0"/>
          </a:p>
        </p:txBody>
      </p:sp>
      <p:sp>
        <p:nvSpPr>
          <p:cNvPr id="11" name="Date Placeholder 10"/>
          <p:cNvSpPr>
            <a:spLocks noGrp="1"/>
          </p:cNvSpPr>
          <p:nvPr>
            <p:ph type="dt" sz="half" idx="10"/>
          </p:nvPr>
        </p:nvSpPr>
        <p:spPr bwMode="black"/>
        <p:txBody>
          <a:bodyPr/>
          <a:lstStyle/>
          <a:p>
            <a:fld id="{4E6C31C5-2FB9-433C-803D-3D7653CCBEE9}" type="datetimeFigureOut">
              <a:rPr lang="cs-CZ" smtClean="0"/>
              <a:t>14.5.2013</a:t>
            </a:fld>
            <a:endParaRPr lang="cs-CZ"/>
          </a:p>
        </p:txBody>
      </p:sp>
      <p:sp>
        <p:nvSpPr>
          <p:cNvPr id="17" name="Slide Number Placeholder 16"/>
          <p:cNvSpPr>
            <a:spLocks noGrp="1"/>
          </p:cNvSpPr>
          <p:nvPr>
            <p:ph type="sldNum" sz="quarter" idx="11"/>
          </p:nvPr>
        </p:nvSpPr>
        <p:spPr/>
        <p:txBody>
          <a:bodyPr/>
          <a:lstStyle/>
          <a:p>
            <a:fld id="{3A3F73C2-5745-43C9-ADE0-585457F903C6}" type="slidenum">
              <a:rPr lang="cs-CZ" smtClean="0"/>
              <a:t>‹#›</a:t>
            </a:fld>
            <a:endParaRPr lang="cs-CZ"/>
          </a:p>
        </p:txBody>
      </p:sp>
      <p:sp>
        <p:nvSpPr>
          <p:cNvPr id="19" name="Footer Placeholder 18"/>
          <p:cNvSpPr>
            <a:spLocks noGrp="1"/>
          </p:cNvSpPr>
          <p:nvPr>
            <p:ph type="ftr" sz="quarter" idx="12"/>
          </p:nvPr>
        </p:nvSpPr>
        <p:spPr/>
        <p:txBody>
          <a:bodyPr/>
          <a:lstStyle/>
          <a:p>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31" name="Content Placeholder 30"/>
          <p:cNvSpPr>
            <a:spLocks noGrp="1"/>
          </p:cNvSpPr>
          <p:nvPr>
            <p:ph sz="quarter" idx="13"/>
          </p:nvPr>
        </p:nvSpPr>
        <p:spPr>
          <a:xfrm>
            <a:off x="457200" y="2020824"/>
            <a:ext cx="8229600" cy="4075176"/>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9" name="Title 8"/>
          <p:cNvSpPr>
            <a:spLocks noGrp="1"/>
          </p:cNvSpPr>
          <p:nvPr>
            <p:ph type="title"/>
          </p:nvPr>
        </p:nvSpPr>
        <p:spPr/>
        <p:txBody>
          <a:bodyPr/>
          <a:lstStyle/>
          <a:p>
            <a:r>
              <a:rPr lang="cs-CZ" smtClean="0"/>
              <a:t>Kliknutím lze upravit styl.</a:t>
            </a:r>
            <a:endParaRPr lang="en-US"/>
          </a:p>
        </p:txBody>
      </p:sp>
      <p:sp>
        <p:nvSpPr>
          <p:cNvPr id="11" name="Date Placeholder 10"/>
          <p:cNvSpPr>
            <a:spLocks noGrp="1"/>
          </p:cNvSpPr>
          <p:nvPr>
            <p:ph type="dt" sz="half" idx="14"/>
          </p:nvPr>
        </p:nvSpPr>
        <p:spPr/>
        <p:txBody>
          <a:bodyPr/>
          <a:lstStyle/>
          <a:p>
            <a:fld id="{4E6C31C5-2FB9-433C-803D-3D7653CCBEE9}" type="datetimeFigureOut">
              <a:rPr lang="cs-CZ" smtClean="0"/>
              <a:t>14.5.2013</a:t>
            </a:fld>
            <a:endParaRPr lang="cs-CZ"/>
          </a:p>
        </p:txBody>
      </p:sp>
      <p:sp>
        <p:nvSpPr>
          <p:cNvPr id="12" name="Slide Number Placeholder 11"/>
          <p:cNvSpPr>
            <a:spLocks noGrp="1"/>
          </p:cNvSpPr>
          <p:nvPr>
            <p:ph type="sldNum" sz="quarter" idx="15"/>
          </p:nvPr>
        </p:nvSpPr>
        <p:spPr/>
        <p:txBody>
          <a:bodyPr/>
          <a:lstStyle/>
          <a:p>
            <a:fld id="{3A3F73C2-5745-43C9-ADE0-585457F903C6}" type="slidenum">
              <a:rPr lang="cs-CZ" smtClean="0"/>
              <a:t>‹#›</a:t>
            </a:fld>
            <a:endParaRPr lang="cs-CZ"/>
          </a:p>
        </p:txBody>
      </p:sp>
      <p:sp>
        <p:nvSpPr>
          <p:cNvPr id="13" name="Footer Placeholder 12"/>
          <p:cNvSpPr>
            <a:spLocks noGrp="1"/>
          </p:cNvSpPr>
          <p:nvPr>
            <p:ph type="ftr" sz="quarter" idx="16"/>
          </p:nvPr>
        </p:nvSpPr>
        <p:spPr/>
        <p:txBody>
          <a:bodyPr/>
          <a:lstStyle/>
          <a:p>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spTree>
      <p:nvGrpSpPr>
        <p:cNvPr id="1" name=""/>
        <p:cNvGrpSpPr/>
        <p:nvPr/>
      </p:nvGrpSpPr>
      <p:grpSpPr>
        <a:xfrm>
          <a:off x="0" y="0"/>
          <a:ext cx="0" cy="0"/>
          <a:chOff x="0" y="0"/>
          <a:chExt cx="0" cy="0"/>
        </a:xfrm>
      </p:grpSpPr>
      <p:sp>
        <p:nvSpPr>
          <p:cNvPr id="8" name="Rectangle 7"/>
          <p:cNvSpPr/>
          <p:nvPr/>
        </p:nvSpPr>
        <p:spPr>
          <a:xfrm>
            <a:off x="0" y="3922776"/>
            <a:ext cx="9144000" cy="293522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p:cNvCxnSpPr/>
          <p:nvPr/>
        </p:nvCxnSpPr>
        <p:spPr>
          <a:xfrm>
            <a:off x="0" y="3921760"/>
            <a:ext cx="9144000" cy="1588"/>
          </a:xfrm>
          <a:prstGeom prst="line">
            <a:avLst/>
          </a:prstGeom>
          <a:ln w="12700">
            <a:solidFill>
              <a:schemeClr val="tx2">
                <a:lumMod val="75000"/>
              </a:schemeClr>
            </a:solidFill>
          </a:ln>
        </p:spPr>
        <p:style>
          <a:lnRef idx="1">
            <a:schemeClr val="accent1"/>
          </a:lnRef>
          <a:fillRef idx="0">
            <a:schemeClr val="accent1"/>
          </a:fillRef>
          <a:effectRef idx="0">
            <a:schemeClr val="accent1"/>
          </a:effectRef>
          <a:fontRef idx="minor">
            <a:schemeClr val="tx1"/>
          </a:fontRef>
        </p:style>
      </p:cxnSp>
      <p:sp>
        <p:nvSpPr>
          <p:cNvPr id="12" name="Rectangle 11"/>
          <p:cNvSpPr/>
          <p:nvPr/>
        </p:nvSpPr>
        <p:spPr>
          <a:xfrm>
            <a:off x="2514600" y="3368040"/>
            <a:ext cx="4114800" cy="1127760"/>
          </a:xfrm>
          <a:prstGeom prst="rect">
            <a:avLst/>
          </a:prstGeom>
          <a:solidFill>
            <a:schemeClr val="tx1"/>
          </a:solidFill>
          <a:ln w="76200" cmpd="thinThick">
            <a:solidFill>
              <a:schemeClr val="tx1"/>
            </a:solidFill>
            <a:miter lim="800000"/>
          </a:ln>
        </p:spPr>
        <p:txBody>
          <a:bodyPr vert="horz" lIns="91440" tIns="45720" rIns="91440" bIns="45720" rtlCol="0" anchor="ctr" anchorCtr="0">
            <a:normAutofit/>
          </a:bodyPr>
          <a:lstStyle/>
          <a:p>
            <a:pPr algn="ctr" defTabSz="914400" rtl="0" eaLnBrk="1" latinLnBrk="0" hangingPunct="1">
              <a:spcBef>
                <a:spcPts val="400"/>
              </a:spcBef>
              <a:buNone/>
            </a:pPr>
            <a:endParaRPr lang="en-US" sz="1800" b="1" kern="1200" cap="all" spc="0" baseline="0" smtClean="0">
              <a:solidFill>
                <a:schemeClr val="bg1"/>
              </a:solidFill>
              <a:latin typeface="+mj-lt"/>
              <a:ea typeface="+mj-ea"/>
              <a:cs typeface="Tunga" pitchFamily="2"/>
            </a:endParaRPr>
          </a:p>
        </p:txBody>
      </p:sp>
      <p:sp>
        <p:nvSpPr>
          <p:cNvPr id="9" name="Title Placeholder 1"/>
          <p:cNvSpPr>
            <a:spLocks noGrp="1"/>
          </p:cNvSpPr>
          <p:nvPr>
            <p:ph type="title"/>
          </p:nvPr>
        </p:nvSpPr>
        <p:spPr bwMode="black">
          <a:xfrm>
            <a:off x="2529052" y="3367246"/>
            <a:ext cx="4085897" cy="706821"/>
          </a:xfrm>
          <a:prstGeom prst="rect">
            <a:avLst/>
          </a:prstGeom>
          <a:noFill/>
          <a:ln w="98425" cmpd="thinThick">
            <a:noFill/>
            <a:miter lim="800000"/>
          </a:ln>
        </p:spPr>
        <p:txBody>
          <a:bodyPr vert="horz" lIns="91440" tIns="45720" rIns="91440" bIns="0" rtlCol="0" anchor="b" anchorCtr="0">
            <a:normAutofit/>
          </a:bodyPr>
          <a:lstStyle>
            <a:lvl1pPr>
              <a:defRPr kumimoji="0" lang="en-US" sz="1800" b="1" i="0" u="none" strike="noStrike" kern="1200" cap="all" spc="0" normalizeH="0" baseline="0" noProof="0" dirty="0" smtClean="0">
                <a:ln>
                  <a:noFill/>
                </a:ln>
                <a:solidFill>
                  <a:schemeClr val="bg1"/>
                </a:solidFill>
                <a:effectLst/>
                <a:uLnTx/>
                <a:uFillTx/>
                <a:latin typeface="+mj-lt"/>
                <a:ea typeface="+mj-ea"/>
                <a:cs typeface="Tunga" pitchFamily="2"/>
              </a:defRPr>
            </a:lvl1pPr>
          </a:lstStyle>
          <a:p>
            <a:r>
              <a:rPr lang="cs-CZ" smtClean="0"/>
              <a:t>Kliknutím lze upravit styl.</a:t>
            </a:r>
            <a:endParaRPr lang="en-US" dirty="0"/>
          </a:p>
        </p:txBody>
      </p:sp>
      <p:sp>
        <p:nvSpPr>
          <p:cNvPr id="10" name="Subtitle 2"/>
          <p:cNvSpPr>
            <a:spLocks noGrp="1"/>
          </p:cNvSpPr>
          <p:nvPr>
            <p:ph type="subTitle" idx="1"/>
          </p:nvPr>
        </p:nvSpPr>
        <p:spPr bwMode="black">
          <a:xfrm>
            <a:off x="2518542" y="4084577"/>
            <a:ext cx="4106917" cy="397094"/>
          </a:xfrm>
        </p:spPr>
        <p:txBody>
          <a:bodyPr tIns="0" anchor="t" anchorCtr="0">
            <a:normAutofit/>
          </a:bodyPr>
          <a:lstStyle>
            <a:lvl1pPr marL="0" indent="0" algn="ctr">
              <a:buNone/>
              <a:defRPr kumimoji="0" lang="en-US" sz="1600" b="0" i="0" u="none" strike="noStrike" kern="1200" cap="none" spc="0" normalizeH="0" baseline="0" noProof="0" dirty="0">
                <a:ln>
                  <a:noFill/>
                </a:ln>
                <a:solidFill>
                  <a:schemeClr val="bg1"/>
                </a:solidFill>
                <a:effectLst/>
                <a:uLnTx/>
                <a:uFillTx/>
                <a:latin typeface="+mn-lt"/>
                <a:ea typeface="+mn-ea"/>
                <a:cs typeface="Tahoma" pitchFamily="34" charset="0"/>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dirty="0"/>
          </a:p>
        </p:txBody>
      </p:sp>
      <p:sp>
        <p:nvSpPr>
          <p:cNvPr id="13" name="Date Placeholder 12"/>
          <p:cNvSpPr>
            <a:spLocks noGrp="1"/>
          </p:cNvSpPr>
          <p:nvPr>
            <p:ph type="dt" sz="half" idx="10"/>
          </p:nvPr>
        </p:nvSpPr>
        <p:spPr/>
        <p:txBody>
          <a:bodyPr/>
          <a:lstStyle/>
          <a:p>
            <a:fld id="{4E6C31C5-2FB9-433C-803D-3D7653CCBEE9}" type="datetimeFigureOut">
              <a:rPr lang="cs-CZ" smtClean="0"/>
              <a:t>14.5.2013</a:t>
            </a:fld>
            <a:endParaRPr lang="cs-CZ"/>
          </a:p>
        </p:txBody>
      </p:sp>
      <p:sp>
        <p:nvSpPr>
          <p:cNvPr id="14" name="Slide Number Placeholder 13"/>
          <p:cNvSpPr>
            <a:spLocks noGrp="1"/>
          </p:cNvSpPr>
          <p:nvPr>
            <p:ph type="sldNum" sz="quarter" idx="11"/>
          </p:nvPr>
        </p:nvSpPr>
        <p:spPr/>
        <p:txBody>
          <a:bodyPr/>
          <a:lstStyle/>
          <a:p>
            <a:fld id="{3A3F73C2-5745-43C9-ADE0-585457F903C6}" type="slidenum">
              <a:rPr lang="cs-CZ" smtClean="0"/>
              <a:t>‹#›</a:t>
            </a:fld>
            <a:endParaRPr lang="cs-CZ"/>
          </a:p>
        </p:txBody>
      </p:sp>
      <p:sp>
        <p:nvSpPr>
          <p:cNvPr id="15" name="Footer Placeholder 14"/>
          <p:cNvSpPr>
            <a:spLocks noGrp="1"/>
          </p:cNvSpPr>
          <p:nvPr>
            <p:ph type="ftr" sz="quarter" idx="12"/>
          </p:nvPr>
        </p:nvSpPr>
        <p:spPr/>
        <p:txBody>
          <a:bodyPr/>
          <a:lstStyle/>
          <a:p>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14" name="Content Placeholder 30"/>
          <p:cNvSpPr>
            <a:spLocks noGrp="1"/>
          </p:cNvSpPr>
          <p:nvPr>
            <p:ph sz="quarter" idx="13"/>
          </p:nvPr>
        </p:nvSpPr>
        <p:spPr>
          <a:xfrm>
            <a:off x="457201" y="2020824"/>
            <a:ext cx="4023360" cy="4005072"/>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15" name="Content Placeholder 30"/>
          <p:cNvSpPr>
            <a:spLocks noGrp="1"/>
          </p:cNvSpPr>
          <p:nvPr>
            <p:ph sz="quarter" idx="14"/>
          </p:nvPr>
        </p:nvSpPr>
        <p:spPr>
          <a:xfrm>
            <a:off x="4663440" y="2020824"/>
            <a:ext cx="4023360" cy="4005072"/>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9" name="Date Placeholder 8"/>
          <p:cNvSpPr>
            <a:spLocks noGrp="1"/>
          </p:cNvSpPr>
          <p:nvPr>
            <p:ph type="dt" sz="half" idx="15"/>
          </p:nvPr>
        </p:nvSpPr>
        <p:spPr/>
        <p:txBody>
          <a:bodyPr/>
          <a:lstStyle/>
          <a:p>
            <a:fld id="{4E6C31C5-2FB9-433C-803D-3D7653CCBEE9}" type="datetimeFigureOut">
              <a:rPr lang="cs-CZ" smtClean="0"/>
              <a:t>14.5.2013</a:t>
            </a:fld>
            <a:endParaRPr lang="cs-CZ"/>
          </a:p>
        </p:txBody>
      </p:sp>
      <p:sp>
        <p:nvSpPr>
          <p:cNvPr id="12" name="Slide Number Placeholder 11"/>
          <p:cNvSpPr>
            <a:spLocks noGrp="1"/>
          </p:cNvSpPr>
          <p:nvPr>
            <p:ph type="sldNum" sz="quarter" idx="16"/>
          </p:nvPr>
        </p:nvSpPr>
        <p:spPr/>
        <p:txBody>
          <a:bodyPr/>
          <a:lstStyle/>
          <a:p>
            <a:fld id="{3A3F73C2-5745-43C9-ADE0-585457F903C6}" type="slidenum">
              <a:rPr lang="cs-CZ" smtClean="0"/>
              <a:t>‹#›</a:t>
            </a:fld>
            <a:endParaRPr lang="cs-CZ"/>
          </a:p>
        </p:txBody>
      </p:sp>
      <p:sp>
        <p:nvSpPr>
          <p:cNvPr id="13" name="Footer Placeholder 12"/>
          <p:cNvSpPr>
            <a:spLocks noGrp="1"/>
          </p:cNvSpPr>
          <p:nvPr>
            <p:ph type="ftr" sz="quarter" idx="17"/>
          </p:nvPr>
        </p:nvSpPr>
        <p:spPr/>
        <p:txBody>
          <a:bodyPr/>
          <a:lstStyle/>
          <a:p>
            <a:endParaRPr lang="cs-CZ"/>
          </a:p>
        </p:txBody>
      </p:sp>
      <p:sp>
        <p:nvSpPr>
          <p:cNvPr id="16" name="Title 15"/>
          <p:cNvSpPr>
            <a:spLocks noGrp="1"/>
          </p:cNvSpPr>
          <p:nvPr>
            <p:ph type="title"/>
          </p:nvPr>
        </p:nvSpPr>
        <p:spPr/>
        <p:txBody>
          <a:bodyPr/>
          <a:lstStyle/>
          <a:p>
            <a:r>
              <a:rPr lang="cs-CZ" smtClean="0"/>
              <a:t>Kliknutím lze upravit styl.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3" name="Content Placeholder 30"/>
          <p:cNvSpPr>
            <a:spLocks noGrp="1"/>
          </p:cNvSpPr>
          <p:nvPr>
            <p:ph sz="quarter" idx="13"/>
          </p:nvPr>
        </p:nvSpPr>
        <p:spPr>
          <a:xfrm>
            <a:off x="457201" y="2819400"/>
            <a:ext cx="4023360" cy="3209544"/>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24" name="Content Placeholder 30"/>
          <p:cNvSpPr>
            <a:spLocks noGrp="1"/>
          </p:cNvSpPr>
          <p:nvPr>
            <p:ph sz="quarter" idx="14"/>
          </p:nvPr>
        </p:nvSpPr>
        <p:spPr>
          <a:xfrm>
            <a:off x="4663440" y="2816352"/>
            <a:ext cx="4023360" cy="3209544"/>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20" name="Text Placeholder 3"/>
          <p:cNvSpPr>
            <a:spLocks noGrp="1"/>
          </p:cNvSpPr>
          <p:nvPr>
            <p:ph type="body" sz="half" idx="2"/>
          </p:nvPr>
        </p:nvSpPr>
        <p:spPr>
          <a:xfrm>
            <a:off x="457200" y="2020824"/>
            <a:ext cx="4023360" cy="704088"/>
          </a:xfrm>
          <a:noFill/>
          <a:ln w="98425" cmpd="thinThick">
            <a:noFill/>
            <a:miter lim="800000"/>
          </a:ln>
        </p:spPr>
        <p:txBody>
          <a:bodyPr vert="horz" lIns="91440" tIns="45720" rIns="91440" bIns="45720" rtlCol="0" anchor="ctr" anchorCtr="0">
            <a:normAutofit/>
          </a:bodyPr>
          <a:lstStyle>
            <a:lvl1pPr marL="0" indent="0" algn="ctr" defTabSz="914400" rtl="0" eaLnBrk="1" latinLnBrk="0" hangingPunct="1">
              <a:spcBef>
                <a:spcPts val="400"/>
              </a:spcBef>
              <a:buNone/>
              <a:defRPr lang="en-US" sz="1800" b="1" kern="1200" cap="none" spc="200" baseline="0" smtClean="0">
                <a:solidFill>
                  <a:schemeClr val="tx1"/>
                </a:solidFill>
                <a:latin typeface="+mj-lt"/>
                <a:ea typeface="+mj-ea"/>
                <a:cs typeface="Tunga" pitchFamily="2"/>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21" name="Text Placeholder 3"/>
          <p:cNvSpPr>
            <a:spLocks noGrp="1"/>
          </p:cNvSpPr>
          <p:nvPr>
            <p:ph type="body" sz="half" idx="15"/>
          </p:nvPr>
        </p:nvSpPr>
        <p:spPr>
          <a:xfrm>
            <a:off x="4663440" y="2020824"/>
            <a:ext cx="4023360" cy="704088"/>
          </a:xfrm>
          <a:noFill/>
          <a:ln w="98425" cmpd="thinThick">
            <a:noFill/>
            <a:miter lim="800000"/>
          </a:ln>
        </p:spPr>
        <p:txBody>
          <a:bodyPr vert="horz" lIns="91440" tIns="45720" rIns="91440" bIns="45720" rtlCol="0" anchor="ctr" anchorCtr="0">
            <a:normAutofit/>
          </a:bodyPr>
          <a:lstStyle>
            <a:lvl1pPr marL="0" indent="0" algn="ctr" defTabSz="914400" rtl="0" eaLnBrk="1" latinLnBrk="0" hangingPunct="1">
              <a:spcBef>
                <a:spcPts val="400"/>
              </a:spcBef>
              <a:buNone/>
              <a:defRPr lang="en-US" sz="1800" b="1" i="0" kern="1200" cap="none" spc="200" baseline="0" dirty="0" smtClean="0">
                <a:solidFill>
                  <a:schemeClr val="tx1"/>
                </a:solidFill>
                <a:latin typeface="+mj-lt"/>
                <a:ea typeface="+mj-ea"/>
                <a:cs typeface="Tunga" pitchFamily="2"/>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lgn="ctr" defTabSz="914400" rtl="0" eaLnBrk="1" latinLnBrk="0" hangingPunct="1">
              <a:lnSpc>
                <a:spcPct val="110000"/>
              </a:lnSpc>
              <a:spcBef>
                <a:spcPts val="400"/>
              </a:spcBef>
              <a:spcAft>
                <a:spcPts val="0"/>
              </a:spcAft>
              <a:buClr>
                <a:schemeClr val="accent1"/>
              </a:buClr>
              <a:buFontTx/>
              <a:buNone/>
            </a:pPr>
            <a:r>
              <a:rPr lang="cs-CZ" smtClean="0"/>
              <a:t>Kliknutím lze upravit styly předlohy textu.</a:t>
            </a:r>
          </a:p>
        </p:txBody>
      </p:sp>
      <p:sp>
        <p:nvSpPr>
          <p:cNvPr id="11" name="Date Placeholder 10"/>
          <p:cNvSpPr>
            <a:spLocks noGrp="1"/>
          </p:cNvSpPr>
          <p:nvPr>
            <p:ph type="dt" sz="half" idx="16"/>
          </p:nvPr>
        </p:nvSpPr>
        <p:spPr/>
        <p:txBody>
          <a:bodyPr/>
          <a:lstStyle/>
          <a:p>
            <a:fld id="{4E6C31C5-2FB9-433C-803D-3D7653CCBEE9}" type="datetimeFigureOut">
              <a:rPr lang="cs-CZ" smtClean="0"/>
              <a:t>14.5.2013</a:t>
            </a:fld>
            <a:endParaRPr lang="cs-CZ"/>
          </a:p>
        </p:txBody>
      </p:sp>
      <p:sp>
        <p:nvSpPr>
          <p:cNvPr id="12" name="Slide Number Placeholder 11"/>
          <p:cNvSpPr>
            <a:spLocks noGrp="1"/>
          </p:cNvSpPr>
          <p:nvPr>
            <p:ph type="sldNum" sz="quarter" idx="17"/>
          </p:nvPr>
        </p:nvSpPr>
        <p:spPr/>
        <p:txBody>
          <a:bodyPr/>
          <a:lstStyle/>
          <a:p>
            <a:fld id="{3A3F73C2-5745-43C9-ADE0-585457F903C6}" type="slidenum">
              <a:rPr lang="cs-CZ" smtClean="0"/>
              <a:t>‹#›</a:t>
            </a:fld>
            <a:endParaRPr lang="cs-CZ"/>
          </a:p>
        </p:txBody>
      </p:sp>
      <p:sp>
        <p:nvSpPr>
          <p:cNvPr id="13" name="Footer Placeholder 12"/>
          <p:cNvSpPr>
            <a:spLocks noGrp="1"/>
          </p:cNvSpPr>
          <p:nvPr>
            <p:ph type="ftr" sz="quarter" idx="18"/>
          </p:nvPr>
        </p:nvSpPr>
        <p:spPr/>
        <p:txBody>
          <a:bodyPr/>
          <a:lstStyle/>
          <a:p>
            <a:endParaRPr lang="cs-CZ"/>
          </a:p>
        </p:txBody>
      </p:sp>
      <p:sp>
        <p:nvSpPr>
          <p:cNvPr id="18" name="Title 17"/>
          <p:cNvSpPr>
            <a:spLocks noGrp="1"/>
          </p:cNvSpPr>
          <p:nvPr>
            <p:ph type="title"/>
          </p:nvPr>
        </p:nvSpPr>
        <p:spPr/>
        <p:txBody>
          <a:bodyPr/>
          <a:lstStyle/>
          <a:p>
            <a:r>
              <a:rPr lang="cs-CZ" smtClean="0"/>
              <a:t>Kliknutím lze upravit styl.</a:t>
            </a:r>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9" name="Title 8"/>
          <p:cNvSpPr>
            <a:spLocks noGrp="1"/>
          </p:cNvSpPr>
          <p:nvPr>
            <p:ph type="title"/>
          </p:nvPr>
        </p:nvSpPr>
        <p:spPr/>
        <p:txBody>
          <a:bodyPr/>
          <a:lstStyle/>
          <a:p>
            <a:r>
              <a:rPr lang="cs-CZ" smtClean="0"/>
              <a:t>Kliknutím lze upravit styl.</a:t>
            </a:r>
            <a:endParaRPr lang="en-US"/>
          </a:p>
        </p:txBody>
      </p:sp>
      <p:sp>
        <p:nvSpPr>
          <p:cNvPr id="15" name="Date Placeholder 14"/>
          <p:cNvSpPr>
            <a:spLocks noGrp="1"/>
          </p:cNvSpPr>
          <p:nvPr>
            <p:ph type="dt" sz="half" idx="10"/>
          </p:nvPr>
        </p:nvSpPr>
        <p:spPr/>
        <p:txBody>
          <a:bodyPr/>
          <a:lstStyle/>
          <a:p>
            <a:fld id="{4E6C31C5-2FB9-433C-803D-3D7653CCBEE9}" type="datetimeFigureOut">
              <a:rPr lang="cs-CZ" smtClean="0"/>
              <a:t>14.5.2013</a:t>
            </a:fld>
            <a:endParaRPr lang="cs-CZ"/>
          </a:p>
        </p:txBody>
      </p:sp>
      <p:sp>
        <p:nvSpPr>
          <p:cNvPr id="16" name="Slide Number Placeholder 15"/>
          <p:cNvSpPr>
            <a:spLocks noGrp="1"/>
          </p:cNvSpPr>
          <p:nvPr>
            <p:ph type="sldNum" sz="quarter" idx="11"/>
          </p:nvPr>
        </p:nvSpPr>
        <p:spPr/>
        <p:txBody>
          <a:bodyPr/>
          <a:lstStyle/>
          <a:p>
            <a:fld id="{3A3F73C2-5745-43C9-ADE0-585457F903C6}" type="slidenum">
              <a:rPr lang="cs-CZ" smtClean="0"/>
              <a:t>‹#›</a:t>
            </a:fld>
            <a:endParaRPr lang="cs-CZ"/>
          </a:p>
        </p:txBody>
      </p:sp>
      <p:sp>
        <p:nvSpPr>
          <p:cNvPr id="17" name="Footer Placeholder 16"/>
          <p:cNvSpPr>
            <a:spLocks noGrp="1"/>
          </p:cNvSpPr>
          <p:nvPr>
            <p:ph type="ftr" sz="quarter" idx="12"/>
          </p:nvPr>
        </p:nvSpPr>
        <p:spPr/>
        <p:txBody>
          <a:bodyPr/>
          <a:lstStyle/>
          <a:p>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Prázdný">
    <p:spTree>
      <p:nvGrpSpPr>
        <p:cNvPr id="1" name=""/>
        <p:cNvGrpSpPr/>
        <p:nvPr/>
      </p:nvGrpSpPr>
      <p:grpSpPr>
        <a:xfrm>
          <a:off x="0" y="0"/>
          <a:ext cx="0" cy="0"/>
          <a:chOff x="0" y="0"/>
          <a:chExt cx="0" cy="0"/>
        </a:xfrm>
      </p:grpSpPr>
      <p:sp>
        <p:nvSpPr>
          <p:cNvPr id="7" name="Date Placeholder 6"/>
          <p:cNvSpPr>
            <a:spLocks noGrp="1"/>
          </p:cNvSpPr>
          <p:nvPr>
            <p:ph type="dt" sz="half" idx="10"/>
          </p:nvPr>
        </p:nvSpPr>
        <p:spPr/>
        <p:txBody>
          <a:bodyPr/>
          <a:lstStyle/>
          <a:p>
            <a:fld id="{4E6C31C5-2FB9-433C-803D-3D7653CCBEE9}" type="datetimeFigureOut">
              <a:rPr lang="cs-CZ" smtClean="0"/>
              <a:t>14.5.2013</a:t>
            </a:fld>
            <a:endParaRPr lang="cs-CZ"/>
          </a:p>
        </p:txBody>
      </p:sp>
      <p:sp>
        <p:nvSpPr>
          <p:cNvPr id="8" name="Slide Number Placeholder 7"/>
          <p:cNvSpPr>
            <a:spLocks noGrp="1"/>
          </p:cNvSpPr>
          <p:nvPr>
            <p:ph type="sldNum" sz="quarter" idx="11"/>
          </p:nvPr>
        </p:nvSpPr>
        <p:spPr/>
        <p:txBody>
          <a:bodyPr/>
          <a:lstStyle/>
          <a:p>
            <a:fld id="{3A3F73C2-5745-43C9-ADE0-585457F903C6}" type="slidenum">
              <a:rPr lang="cs-CZ" smtClean="0"/>
              <a:t>‹#›</a:t>
            </a:fld>
            <a:endParaRPr lang="cs-CZ"/>
          </a:p>
        </p:txBody>
      </p:sp>
      <p:sp>
        <p:nvSpPr>
          <p:cNvPr id="9" name="Footer Placeholder 8"/>
          <p:cNvSpPr>
            <a:spLocks noGrp="1"/>
          </p:cNvSpPr>
          <p:nvPr>
            <p:ph type="ftr" sz="quarter" idx="12"/>
          </p:nvPr>
        </p:nvSpPr>
        <p:spPr/>
        <p:txBody>
          <a:bodyPr/>
          <a:lstStyle/>
          <a:p>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14" name="Content Placeholder 30"/>
          <p:cNvSpPr>
            <a:spLocks noGrp="1"/>
          </p:cNvSpPr>
          <p:nvPr>
            <p:ph sz="quarter" idx="14"/>
          </p:nvPr>
        </p:nvSpPr>
        <p:spPr>
          <a:xfrm>
            <a:off x="1485900" y="1914525"/>
            <a:ext cx="6172200" cy="3510915"/>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11" name="Text Placeholder 3"/>
          <p:cNvSpPr>
            <a:spLocks noGrp="1"/>
          </p:cNvSpPr>
          <p:nvPr>
            <p:ph type="body" sz="half" idx="2"/>
          </p:nvPr>
        </p:nvSpPr>
        <p:spPr>
          <a:xfrm>
            <a:off x="1737360" y="5513832"/>
            <a:ext cx="5669280" cy="548640"/>
          </a:xfrm>
        </p:spPr>
        <p:txBody>
          <a:bodyPr vert="horz" lIns="91440" tIns="0" rIns="91440" bIns="45720" rtlCol="0" anchor="ctr">
            <a:normAutofit/>
          </a:bodyPr>
          <a:lstStyle>
            <a:lvl1pPr marL="0" indent="0" algn="ctr" defTabSz="914400" rtl="0" eaLnBrk="1" latinLnBrk="0" hangingPunct="1">
              <a:lnSpc>
                <a:spcPct val="100000"/>
              </a:lnSpc>
              <a:spcBef>
                <a:spcPts val="0"/>
              </a:spcBef>
              <a:buClr>
                <a:schemeClr val="accent1"/>
              </a:buClr>
              <a:buFont typeface="Arial" pitchFamily="34" charset="0"/>
              <a:buNone/>
              <a:defRPr lang="en-US" sz="1400" b="0" i="0" kern="1200" cap="none" spc="0" baseline="0" smtClean="0">
                <a:solidFill>
                  <a:schemeClr val="tx1"/>
                </a:solidFill>
                <a:latin typeface="+mn-lt"/>
                <a:ea typeface="+mn-ea"/>
                <a:cs typeface="Tahoma" pitchFamily="34" charset="0"/>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13" name="Title 12"/>
          <p:cNvSpPr>
            <a:spLocks noGrp="1"/>
          </p:cNvSpPr>
          <p:nvPr>
            <p:ph type="title"/>
          </p:nvPr>
        </p:nvSpPr>
        <p:spPr/>
        <p:txBody>
          <a:bodyPr/>
          <a:lstStyle/>
          <a:p>
            <a:r>
              <a:rPr lang="cs-CZ" smtClean="0"/>
              <a:t>Kliknutím lze upravit styl.</a:t>
            </a:r>
            <a:endParaRPr lang="en-US"/>
          </a:p>
        </p:txBody>
      </p:sp>
      <p:sp>
        <p:nvSpPr>
          <p:cNvPr id="16" name="Date Placeholder 15"/>
          <p:cNvSpPr>
            <a:spLocks noGrp="1"/>
          </p:cNvSpPr>
          <p:nvPr>
            <p:ph type="dt" sz="half" idx="15"/>
          </p:nvPr>
        </p:nvSpPr>
        <p:spPr/>
        <p:txBody>
          <a:bodyPr/>
          <a:lstStyle/>
          <a:p>
            <a:fld id="{4E6C31C5-2FB9-433C-803D-3D7653CCBEE9}" type="datetimeFigureOut">
              <a:rPr lang="cs-CZ" smtClean="0"/>
              <a:t>14.5.2013</a:t>
            </a:fld>
            <a:endParaRPr lang="cs-CZ"/>
          </a:p>
        </p:txBody>
      </p:sp>
      <p:sp>
        <p:nvSpPr>
          <p:cNvPr id="19" name="Slide Number Placeholder 18"/>
          <p:cNvSpPr>
            <a:spLocks noGrp="1"/>
          </p:cNvSpPr>
          <p:nvPr>
            <p:ph type="sldNum" sz="quarter" idx="16"/>
          </p:nvPr>
        </p:nvSpPr>
        <p:spPr/>
        <p:txBody>
          <a:bodyPr/>
          <a:lstStyle/>
          <a:p>
            <a:fld id="{3A3F73C2-5745-43C9-ADE0-585457F903C6}" type="slidenum">
              <a:rPr lang="cs-CZ" smtClean="0"/>
              <a:t>‹#›</a:t>
            </a:fld>
            <a:endParaRPr lang="cs-CZ"/>
          </a:p>
        </p:txBody>
      </p:sp>
      <p:sp>
        <p:nvSpPr>
          <p:cNvPr id="23" name="Footer Placeholder 22"/>
          <p:cNvSpPr>
            <a:spLocks noGrp="1"/>
          </p:cNvSpPr>
          <p:nvPr>
            <p:ph type="ftr" sz="quarter" idx="17"/>
          </p:nvPr>
        </p:nvSpPr>
        <p:spPr/>
        <p:txBody>
          <a:bodyPr/>
          <a:lstStyle/>
          <a:p>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1852209" y="2026918"/>
            <a:ext cx="5439582" cy="3263750"/>
          </a:xfrm>
          <a:solidFill>
            <a:schemeClr val="tx1"/>
          </a:solidFill>
          <a:ln w="69850" cmpd="dbl">
            <a:solidFill>
              <a:schemeClr val="tx1"/>
            </a:solidFill>
            <a:miter lim="800000"/>
          </a:ln>
        </p:spPr>
        <p:txBody>
          <a:bodyPr vert="horz" lIns="91440" tIns="45720" rIns="91440" bIns="45720" rtlCol="0" anchor="ctr" anchorCtr="0">
            <a:normAutofit/>
          </a:bodyPr>
          <a:lstStyle>
            <a:lvl1pPr marL="0" indent="0" algn="ctr" defTabSz="914400" rtl="0" eaLnBrk="1" latinLnBrk="0" hangingPunct="1">
              <a:spcBef>
                <a:spcPts val="400"/>
              </a:spcBef>
              <a:buNone/>
              <a:defRPr lang="en-US" sz="1800" b="0" kern="1200" cap="none" spc="0" baseline="0" dirty="0">
                <a:solidFill>
                  <a:schemeClr val="bg1"/>
                </a:solidFill>
                <a:latin typeface="+mj-lt"/>
                <a:ea typeface="+mj-ea"/>
                <a:cs typeface="Tunga" pitchFamily="2"/>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en-US" dirty="0"/>
          </a:p>
        </p:txBody>
      </p:sp>
      <p:sp>
        <p:nvSpPr>
          <p:cNvPr id="25" name="Text Placeholder 24"/>
          <p:cNvSpPr>
            <a:spLocks noGrp="1"/>
          </p:cNvSpPr>
          <p:nvPr>
            <p:ph type="body" sz="quarter" idx="13"/>
          </p:nvPr>
        </p:nvSpPr>
        <p:spPr>
          <a:xfrm>
            <a:off x="1737360" y="5516880"/>
            <a:ext cx="5669280" cy="548640"/>
          </a:xfrm>
        </p:spPr>
        <p:txBody>
          <a:bodyPr vert="horz" lIns="91440" tIns="0" rIns="91440" bIns="0" rtlCol="0" anchor="ctr" anchorCtr="0">
            <a:normAutofit/>
          </a:bodyPr>
          <a:lstStyle>
            <a:lvl1pPr marL="0" indent="0">
              <a:spcBef>
                <a:spcPts val="0"/>
              </a:spcBef>
              <a:buNone/>
              <a:defRPr lang="en-US" sz="1400" b="0" i="0" kern="1200" cap="none" spc="30" baseline="0" smtClean="0">
                <a:solidFill>
                  <a:schemeClr val="tx2"/>
                </a:solidFill>
                <a:latin typeface="+mn-lt"/>
                <a:ea typeface="+mn-ea"/>
                <a:cs typeface="Tahoma" pitchFamily="34" charset="0"/>
              </a:defRPr>
            </a:lvl1pPr>
            <a:lvl2pPr marL="171450" indent="1588">
              <a:buNone/>
              <a:defRPr>
                <a:solidFill>
                  <a:schemeClr val="bg2"/>
                </a:solidFill>
              </a:defRPr>
            </a:lvl2pPr>
            <a:lvl3pPr marL="344488" indent="6350">
              <a:buNone/>
              <a:defRPr>
                <a:solidFill>
                  <a:schemeClr val="bg2"/>
                </a:solidFill>
              </a:defRPr>
            </a:lvl3pPr>
            <a:lvl4pPr marL="515938" indent="3175">
              <a:buNone/>
              <a:defRPr>
                <a:solidFill>
                  <a:schemeClr val="bg2"/>
                </a:solidFill>
              </a:defRPr>
            </a:lvl4pPr>
            <a:lvl5pPr marL="688975" indent="-1588">
              <a:buNone/>
              <a:defRPr>
                <a:solidFill>
                  <a:schemeClr val="bg2"/>
                </a:solidFill>
              </a:defRPr>
            </a:lvl5pPr>
          </a:lstStyle>
          <a:p>
            <a:pPr marL="0" lvl="0" indent="0" algn="ctr" defTabSz="914400" rtl="0" eaLnBrk="1" latinLnBrk="0" hangingPunct="1">
              <a:spcBef>
                <a:spcPts val="600"/>
              </a:spcBef>
              <a:spcAft>
                <a:spcPts val="0"/>
              </a:spcAft>
              <a:buClr>
                <a:schemeClr val="accent1"/>
              </a:buClr>
              <a:buFont typeface="Arial" pitchFamily="34" charset="0"/>
              <a:buNone/>
            </a:pPr>
            <a:r>
              <a:rPr lang="cs-CZ" smtClean="0"/>
              <a:t>Kliknutím lze upravit styly předlohy textu.</a:t>
            </a:r>
          </a:p>
        </p:txBody>
      </p:sp>
      <p:sp>
        <p:nvSpPr>
          <p:cNvPr id="12" name="Title 11"/>
          <p:cNvSpPr>
            <a:spLocks noGrp="1"/>
          </p:cNvSpPr>
          <p:nvPr>
            <p:ph type="title"/>
          </p:nvPr>
        </p:nvSpPr>
        <p:spPr>
          <a:xfrm>
            <a:off x="2514600" y="975360"/>
            <a:ext cx="4114800" cy="701040"/>
          </a:xfrm>
        </p:spPr>
        <p:txBody>
          <a:bodyPr/>
          <a:lstStyle/>
          <a:p>
            <a:r>
              <a:rPr lang="cs-CZ" smtClean="0"/>
              <a:t>Kliknutím lze upravit styl.</a:t>
            </a:r>
            <a:endParaRPr lang="en-US"/>
          </a:p>
        </p:txBody>
      </p:sp>
      <p:sp>
        <p:nvSpPr>
          <p:cNvPr id="13" name="Date Placeholder 12"/>
          <p:cNvSpPr>
            <a:spLocks noGrp="1"/>
          </p:cNvSpPr>
          <p:nvPr>
            <p:ph type="dt" sz="half" idx="14"/>
          </p:nvPr>
        </p:nvSpPr>
        <p:spPr>
          <a:xfrm>
            <a:off x="2981325" y="273180"/>
            <a:ext cx="3181350" cy="292100"/>
          </a:xfrm>
        </p:spPr>
        <p:txBody>
          <a:bodyPr/>
          <a:lstStyle/>
          <a:p>
            <a:fld id="{4E6C31C5-2FB9-433C-803D-3D7653CCBEE9}" type="datetimeFigureOut">
              <a:rPr lang="cs-CZ" smtClean="0"/>
              <a:t>14.5.2013</a:t>
            </a:fld>
            <a:endParaRPr lang="cs-CZ"/>
          </a:p>
        </p:txBody>
      </p:sp>
      <p:sp>
        <p:nvSpPr>
          <p:cNvPr id="14" name="Slide Number Placeholder 13"/>
          <p:cNvSpPr>
            <a:spLocks noGrp="1"/>
          </p:cNvSpPr>
          <p:nvPr>
            <p:ph type="sldNum" sz="quarter" idx="15"/>
          </p:nvPr>
        </p:nvSpPr>
        <p:spPr>
          <a:xfrm>
            <a:off x="4038600" y="6172200"/>
            <a:ext cx="1066800" cy="304800"/>
          </a:xfrm>
        </p:spPr>
        <p:txBody>
          <a:bodyPr/>
          <a:lstStyle/>
          <a:p>
            <a:fld id="{3A3F73C2-5745-43C9-ADE0-585457F903C6}" type="slidenum">
              <a:rPr lang="cs-CZ" smtClean="0"/>
              <a:t>‹#›</a:t>
            </a:fld>
            <a:endParaRPr lang="cs-CZ"/>
          </a:p>
        </p:txBody>
      </p:sp>
      <p:sp>
        <p:nvSpPr>
          <p:cNvPr id="15" name="Footer Placeholder 14"/>
          <p:cNvSpPr>
            <a:spLocks noGrp="1"/>
          </p:cNvSpPr>
          <p:nvPr>
            <p:ph type="ftr" sz="quarter" idx="16"/>
          </p:nvPr>
        </p:nvSpPr>
        <p:spPr>
          <a:xfrm>
            <a:off x="1447800" y="6486525"/>
            <a:ext cx="6248400" cy="292100"/>
          </a:xfrm>
        </p:spPr>
        <p:txBody>
          <a:bodyPr/>
          <a:lstStyle/>
          <a:p>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Vertical Text Placeholder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4E6C31C5-2FB9-433C-803D-3D7653CCBEE9}" type="datetimeFigureOut">
              <a:rPr lang="cs-CZ" smtClean="0"/>
              <a:t>14.5.2013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3A3F73C2-5745-43C9-ADE0-585457F903C6}" type="slidenum">
              <a:rPr lang="cs-CZ" smtClean="0"/>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Svislý nadpis a text">
    <p:spTree>
      <p:nvGrpSpPr>
        <p:cNvPr id="1" name=""/>
        <p:cNvGrpSpPr/>
        <p:nvPr/>
      </p:nvGrpSpPr>
      <p:grpSpPr>
        <a:xfrm>
          <a:off x="0" y="0"/>
          <a:ext cx="0" cy="0"/>
          <a:chOff x="0" y="0"/>
          <a:chExt cx="0" cy="0"/>
        </a:xfrm>
      </p:grpSpPr>
      <p:cxnSp>
        <p:nvCxnSpPr>
          <p:cNvPr id="9" name="Straight Connector 8"/>
          <p:cNvCxnSpPr/>
          <p:nvPr/>
        </p:nvCxnSpPr>
        <p:spPr>
          <a:xfrm rot="5400000">
            <a:off x="4267200" y="3429000"/>
            <a:ext cx="6858000" cy="1588"/>
          </a:xfrm>
          <a:prstGeom prst="line">
            <a:avLst/>
          </a:prstGeom>
          <a:ln w="12700">
            <a:solidFill>
              <a:schemeClr val="tx2">
                <a:lumMod val="75000"/>
              </a:schemeClr>
            </a:solidFill>
          </a:ln>
        </p:spPr>
        <p:style>
          <a:lnRef idx="1">
            <a:schemeClr val="accent1"/>
          </a:lnRef>
          <a:fillRef idx="0">
            <a:schemeClr val="accent1"/>
          </a:fillRef>
          <a:effectRef idx="0">
            <a:schemeClr val="accent1"/>
          </a:effectRef>
          <a:fontRef idx="minor">
            <a:schemeClr val="tx1"/>
          </a:fontRef>
        </p:style>
      </p:cxnSp>
      <p:sp>
        <p:nvSpPr>
          <p:cNvPr id="7" name="Rectangle 6"/>
          <p:cNvSpPr/>
          <p:nvPr/>
        </p:nvSpPr>
        <p:spPr bwMode="hidden">
          <a:xfrm>
            <a:off x="0" y="1"/>
            <a:ext cx="76962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Vertical Text Placeholder 2"/>
          <p:cNvSpPr>
            <a:spLocks noGrp="1"/>
          </p:cNvSpPr>
          <p:nvPr>
            <p:ph type="body" orient="vert" idx="1"/>
          </p:nvPr>
        </p:nvSpPr>
        <p:spPr>
          <a:xfrm>
            <a:off x="457200" y="914401"/>
            <a:ext cx="6629400" cy="5029200"/>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4E6C31C5-2FB9-433C-803D-3D7653CCBEE9}" type="datetimeFigureOut">
              <a:rPr lang="cs-CZ" smtClean="0"/>
              <a:t>14.5.2013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3A3F73C2-5745-43C9-ADE0-585457F903C6}" type="slidenum">
              <a:rPr lang="cs-CZ" smtClean="0"/>
              <a:t>‹#›</a:t>
            </a:fld>
            <a:endParaRPr lang="cs-CZ"/>
          </a:p>
        </p:txBody>
      </p:sp>
      <p:sp>
        <p:nvSpPr>
          <p:cNvPr id="2" name="Vertical Title 1"/>
          <p:cNvSpPr>
            <a:spLocks noGrp="1"/>
          </p:cNvSpPr>
          <p:nvPr>
            <p:ph type="title" orient="vert"/>
          </p:nvPr>
        </p:nvSpPr>
        <p:spPr>
          <a:xfrm>
            <a:off x="7239000" y="914401"/>
            <a:ext cx="926980" cy="5029200"/>
          </a:xfrm>
        </p:spPr>
        <p:txBody>
          <a:bodyPr vert="eaVert"/>
          <a:lstStyle/>
          <a:p>
            <a:r>
              <a:rPr lang="cs-CZ" smtClean="0"/>
              <a:t>Kliknutím lze upravit styl.</a:t>
            </a:r>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8" name="Rectangle 7"/>
          <p:cNvSpPr/>
          <p:nvPr/>
        </p:nvSpPr>
        <p:spPr bwMode="hidden">
          <a:xfrm>
            <a:off x="0" y="1335973"/>
            <a:ext cx="9144000" cy="552202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2"/>
          <p:cNvSpPr>
            <a:spLocks noGrp="1"/>
          </p:cNvSpPr>
          <p:nvPr>
            <p:ph type="body" idx="1"/>
          </p:nvPr>
        </p:nvSpPr>
        <p:spPr>
          <a:xfrm>
            <a:off x="457200" y="2019301"/>
            <a:ext cx="8229600" cy="4117340"/>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2"/>
          </p:nvPr>
        </p:nvSpPr>
        <p:spPr>
          <a:xfrm>
            <a:off x="2981325" y="273180"/>
            <a:ext cx="3181350" cy="292100"/>
          </a:xfrm>
          <a:prstGeom prst="rect">
            <a:avLst/>
          </a:prstGeom>
        </p:spPr>
        <p:txBody>
          <a:bodyPr vert="horz" lIns="91440" tIns="45720" rIns="91440" bIns="45720" rtlCol="0" anchor="ctr">
            <a:noAutofit/>
          </a:bodyPr>
          <a:lstStyle>
            <a:lvl1pPr algn="ctr">
              <a:defRPr sz="1200" b="0" cap="all" spc="300" baseline="0">
                <a:solidFill>
                  <a:schemeClr val="tx1"/>
                </a:solidFill>
              </a:defRPr>
            </a:lvl1pPr>
          </a:lstStyle>
          <a:p>
            <a:fld id="{4E6C31C5-2FB9-433C-803D-3D7653CCBEE9}" type="datetimeFigureOut">
              <a:rPr lang="cs-CZ" smtClean="0"/>
              <a:t>14.5.2013</a:t>
            </a:fld>
            <a:endParaRPr lang="cs-CZ"/>
          </a:p>
        </p:txBody>
      </p:sp>
      <p:sp>
        <p:nvSpPr>
          <p:cNvPr id="5" name="Footer Placeholder 4"/>
          <p:cNvSpPr>
            <a:spLocks noGrp="1"/>
          </p:cNvSpPr>
          <p:nvPr>
            <p:ph type="ftr" sz="quarter" idx="3"/>
          </p:nvPr>
        </p:nvSpPr>
        <p:spPr>
          <a:xfrm>
            <a:off x="1447800" y="6486525"/>
            <a:ext cx="6248400" cy="292100"/>
          </a:xfrm>
          <a:prstGeom prst="rect">
            <a:avLst/>
          </a:prstGeom>
        </p:spPr>
        <p:txBody>
          <a:bodyPr vert="horz" lIns="91440" tIns="45720" rIns="91440" bIns="45720" rtlCol="0" anchor="ctr">
            <a:normAutofit/>
          </a:bodyPr>
          <a:lstStyle>
            <a:lvl1pPr algn="ctr">
              <a:defRPr sz="1100" b="0" cap="all" spc="300" baseline="0">
                <a:solidFill>
                  <a:schemeClr val="tx1"/>
                </a:solidFill>
              </a:defRPr>
            </a:lvl1pPr>
          </a:lstStyle>
          <a:p>
            <a:endParaRPr lang="cs-CZ"/>
          </a:p>
        </p:txBody>
      </p:sp>
      <p:sp>
        <p:nvSpPr>
          <p:cNvPr id="6" name="Slide Number Placeholder 5"/>
          <p:cNvSpPr>
            <a:spLocks noGrp="1"/>
          </p:cNvSpPr>
          <p:nvPr>
            <p:ph type="sldNum" sz="quarter" idx="4"/>
          </p:nvPr>
        </p:nvSpPr>
        <p:spPr>
          <a:xfrm>
            <a:off x="4038600" y="6172200"/>
            <a:ext cx="1066800" cy="304800"/>
          </a:xfrm>
          <a:prstGeom prst="rect">
            <a:avLst/>
          </a:prstGeom>
          <a:ln>
            <a:noFill/>
          </a:ln>
        </p:spPr>
        <p:txBody>
          <a:bodyPr vert="horz" lIns="0" tIns="0" rIns="0" bIns="0" rtlCol="0" anchor="ctr">
            <a:normAutofit/>
          </a:bodyPr>
          <a:lstStyle>
            <a:lvl1pPr algn="ctr">
              <a:defRPr sz="1200" b="1">
                <a:solidFill>
                  <a:schemeClr val="tx1"/>
                </a:solidFill>
              </a:defRPr>
            </a:lvl1pPr>
          </a:lstStyle>
          <a:p>
            <a:fld id="{3A3F73C2-5745-43C9-ADE0-585457F903C6}" type="slidenum">
              <a:rPr lang="cs-CZ" smtClean="0"/>
              <a:t>‹#›</a:t>
            </a:fld>
            <a:endParaRPr lang="cs-CZ"/>
          </a:p>
        </p:txBody>
      </p:sp>
      <p:cxnSp>
        <p:nvCxnSpPr>
          <p:cNvPr id="10" name="Straight Connector 9"/>
          <p:cNvCxnSpPr/>
          <p:nvPr/>
        </p:nvCxnSpPr>
        <p:spPr>
          <a:xfrm>
            <a:off x="0" y="1331436"/>
            <a:ext cx="9144000" cy="1588"/>
          </a:xfrm>
          <a:prstGeom prst="line">
            <a:avLst/>
          </a:prstGeom>
          <a:ln w="12700">
            <a:solidFill>
              <a:schemeClr val="tx2">
                <a:lumMod val="75000"/>
              </a:schemeClr>
            </a:solidFill>
          </a:ln>
          <a:effectLst/>
        </p:spPr>
        <p:style>
          <a:lnRef idx="1">
            <a:schemeClr val="accent1"/>
          </a:lnRef>
          <a:fillRef idx="0">
            <a:schemeClr val="accent1"/>
          </a:fillRef>
          <a:effectRef idx="0">
            <a:schemeClr val="accent1"/>
          </a:effectRef>
          <a:fontRef idx="minor">
            <a:schemeClr val="tx1"/>
          </a:fontRef>
        </p:style>
      </p:cxnSp>
      <p:sp>
        <p:nvSpPr>
          <p:cNvPr id="2" name="Title Placeholder 1"/>
          <p:cNvSpPr>
            <a:spLocks noGrp="1"/>
          </p:cNvSpPr>
          <p:nvPr>
            <p:ph type="title"/>
          </p:nvPr>
        </p:nvSpPr>
        <p:spPr>
          <a:xfrm>
            <a:off x="2514600" y="975360"/>
            <a:ext cx="4114800" cy="701040"/>
          </a:xfrm>
          <a:prstGeom prst="rect">
            <a:avLst/>
          </a:prstGeom>
          <a:solidFill>
            <a:schemeClr val="tx1"/>
          </a:solidFill>
          <a:ln w="76200" cmpd="thinThick">
            <a:solidFill>
              <a:schemeClr val="tx1"/>
            </a:solidFill>
            <a:miter lim="800000"/>
          </a:ln>
        </p:spPr>
        <p:txBody>
          <a:bodyPr vert="horz" lIns="91440" tIns="45720" rIns="91440" bIns="45720" rtlCol="0" anchor="ctr" anchorCtr="0">
            <a:normAutofit/>
          </a:bodyPr>
          <a:lstStyle/>
          <a:p>
            <a:r>
              <a:rPr lang="cs-CZ" smtClean="0"/>
              <a:t>Kliknutím lze upravit styl.</a:t>
            </a:r>
            <a:endParaRPr lang="en-US" dirty="0"/>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ctr" defTabSz="914400" rtl="0" eaLnBrk="1" latinLnBrk="0" hangingPunct="1">
        <a:spcBef>
          <a:spcPts val="400"/>
        </a:spcBef>
        <a:buNone/>
        <a:defRPr sz="1800" b="1" kern="1200" cap="all" spc="0" baseline="0">
          <a:solidFill>
            <a:schemeClr val="bg1">
              <a:lumMod val="75000"/>
              <a:lumOff val="25000"/>
            </a:schemeClr>
          </a:solidFill>
          <a:effectLst/>
          <a:latin typeface="+mj-lt"/>
          <a:ea typeface="+mj-ea"/>
          <a:cs typeface="Tunga" pitchFamily="2"/>
        </a:defRPr>
      </a:lvl1pPr>
    </p:titleStyle>
    <p:bodyStyle>
      <a:lvl1pPr marL="0" indent="0" algn="ctr" defTabSz="914400" rtl="0" eaLnBrk="1" latinLnBrk="0" hangingPunct="1">
        <a:lnSpc>
          <a:spcPct val="100000"/>
        </a:lnSpc>
        <a:spcBef>
          <a:spcPts val="600"/>
        </a:spcBef>
        <a:spcAft>
          <a:spcPts val="0"/>
        </a:spcAft>
        <a:buClr>
          <a:schemeClr val="accent1"/>
        </a:buClr>
        <a:buFontTx/>
        <a:buNone/>
        <a:defRPr sz="2000" b="0" i="0" kern="1200" cap="none" spc="30" baseline="0">
          <a:solidFill>
            <a:schemeClr val="tx1"/>
          </a:solidFill>
          <a:latin typeface="+mn-lt"/>
          <a:ea typeface="+mn-ea"/>
          <a:cs typeface="Tahoma" pitchFamily="34" charset="0"/>
        </a:defRPr>
      </a:lvl1pPr>
      <a:lvl2pPr marL="0" indent="0" algn="ctr" defTabSz="914400" rtl="0" eaLnBrk="1" latinLnBrk="0" hangingPunct="1">
        <a:lnSpc>
          <a:spcPct val="100000"/>
        </a:lnSpc>
        <a:spcBef>
          <a:spcPts val="1200"/>
        </a:spcBef>
        <a:buClr>
          <a:schemeClr val="accent1"/>
        </a:buClr>
        <a:buFontTx/>
        <a:buNone/>
        <a:defRPr sz="1800" kern="1200">
          <a:solidFill>
            <a:schemeClr val="tx2"/>
          </a:solidFill>
          <a:latin typeface="+mn-lt"/>
          <a:ea typeface="+mn-ea"/>
          <a:cs typeface="Tahoma" pitchFamily="34" charset="0"/>
        </a:defRPr>
      </a:lvl2pPr>
      <a:lvl3pPr marL="0" indent="0" algn="ctr" defTabSz="914400" rtl="0" eaLnBrk="1" latinLnBrk="0" hangingPunct="1">
        <a:lnSpc>
          <a:spcPct val="100000"/>
        </a:lnSpc>
        <a:spcBef>
          <a:spcPts val="1200"/>
        </a:spcBef>
        <a:buClr>
          <a:schemeClr val="accent1"/>
        </a:buClr>
        <a:buFontTx/>
        <a:buNone/>
        <a:defRPr sz="1600" kern="1200">
          <a:solidFill>
            <a:schemeClr val="tx1"/>
          </a:solidFill>
          <a:latin typeface="+mn-lt"/>
          <a:ea typeface="+mn-ea"/>
          <a:cs typeface="Tahoma" pitchFamily="34" charset="0"/>
        </a:defRPr>
      </a:lvl3pPr>
      <a:lvl4pPr marL="0" indent="0" algn="ctr" defTabSz="914400" rtl="0" eaLnBrk="1" latinLnBrk="0" hangingPunct="1">
        <a:lnSpc>
          <a:spcPct val="100000"/>
        </a:lnSpc>
        <a:spcBef>
          <a:spcPts val="1200"/>
        </a:spcBef>
        <a:buClr>
          <a:schemeClr val="accent1"/>
        </a:buClr>
        <a:buFontTx/>
        <a:buNone/>
        <a:defRPr sz="1400" kern="1200">
          <a:solidFill>
            <a:schemeClr val="tx2"/>
          </a:solidFill>
          <a:latin typeface="+mn-lt"/>
          <a:ea typeface="+mn-ea"/>
          <a:cs typeface="Tahoma" pitchFamily="34" charset="0"/>
        </a:defRPr>
      </a:lvl4pPr>
      <a:lvl5pPr marL="0" indent="0" algn="ctr" defTabSz="914400" rtl="0" eaLnBrk="1" latinLnBrk="0" hangingPunct="1">
        <a:lnSpc>
          <a:spcPct val="100000"/>
        </a:lnSpc>
        <a:spcBef>
          <a:spcPts val="1200"/>
        </a:spcBef>
        <a:buClr>
          <a:schemeClr val="accent1"/>
        </a:buClr>
        <a:buFontTx/>
        <a:buNone/>
        <a:defRPr sz="1400" kern="1200" baseline="0">
          <a:solidFill>
            <a:schemeClr val="tx1"/>
          </a:solidFill>
          <a:latin typeface="+mn-lt"/>
          <a:ea typeface="+mn-ea"/>
          <a:cs typeface="Tahoma" pitchFamily="34" charset="0"/>
        </a:defRPr>
      </a:lvl5pPr>
      <a:lvl6pPr marL="0" indent="0" algn="ctr" defTabSz="914400" rtl="0" eaLnBrk="1" latinLnBrk="0" hangingPunct="1">
        <a:lnSpc>
          <a:spcPct val="100000"/>
        </a:lnSpc>
        <a:spcBef>
          <a:spcPts val="1200"/>
        </a:spcBef>
        <a:buFont typeface="Arial" pitchFamily="34" charset="0"/>
        <a:buNone/>
        <a:defRPr sz="1400" kern="1200">
          <a:solidFill>
            <a:schemeClr val="tx2"/>
          </a:solidFill>
          <a:latin typeface="+mn-lt"/>
          <a:ea typeface="+mn-ea"/>
          <a:cs typeface="+mn-cs"/>
        </a:defRPr>
      </a:lvl6pPr>
      <a:lvl7pPr marL="0" indent="0" algn="ctr" defTabSz="914400" rtl="0" eaLnBrk="1" latinLnBrk="0" hangingPunct="1">
        <a:lnSpc>
          <a:spcPct val="100000"/>
        </a:lnSpc>
        <a:spcBef>
          <a:spcPts val="1200"/>
        </a:spcBef>
        <a:buFont typeface="Arial" pitchFamily="34" charset="0"/>
        <a:buNone/>
        <a:defRPr sz="1400" kern="1200">
          <a:solidFill>
            <a:schemeClr val="tx1"/>
          </a:solidFill>
          <a:latin typeface="+mn-lt"/>
          <a:ea typeface="+mn-ea"/>
          <a:cs typeface="+mn-cs"/>
        </a:defRPr>
      </a:lvl7pPr>
      <a:lvl8pPr marL="0" indent="0" algn="ctr" defTabSz="914400" rtl="0" eaLnBrk="1" latinLnBrk="0" hangingPunct="1">
        <a:lnSpc>
          <a:spcPct val="100000"/>
        </a:lnSpc>
        <a:spcBef>
          <a:spcPts val="1200"/>
        </a:spcBef>
        <a:buFont typeface="Arial" pitchFamily="34" charset="0"/>
        <a:buNone/>
        <a:defRPr sz="1400" kern="1200">
          <a:solidFill>
            <a:schemeClr val="tx2"/>
          </a:solidFill>
          <a:latin typeface="+mn-lt"/>
          <a:ea typeface="+mn-ea"/>
          <a:cs typeface="+mn-cs"/>
        </a:defRPr>
      </a:lvl8pPr>
      <a:lvl9pPr marL="0" indent="0" algn="ctr" defTabSz="914400" rtl="0" eaLnBrk="1" latinLnBrk="0" hangingPunct="1">
        <a:lnSpc>
          <a:spcPct val="100000"/>
        </a:lnSpc>
        <a:spcBef>
          <a:spcPts val="1200"/>
        </a:spcBef>
        <a:buFont typeface="Arial" pitchFamily="34" charset="0"/>
        <a:buNone/>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ástupný symbol pro obsah 4"/>
          <p:cNvSpPr>
            <a:spLocks noGrp="1"/>
          </p:cNvSpPr>
          <p:nvPr>
            <p:ph sz="quarter" idx="13"/>
          </p:nvPr>
        </p:nvSpPr>
        <p:spPr/>
        <p:txBody>
          <a:bodyPr>
            <a:normAutofit fontScale="92500" lnSpcReduction="20000"/>
          </a:bodyPr>
          <a:lstStyle/>
          <a:p>
            <a:pPr lvl="0">
              <a:spcBef>
                <a:spcPct val="20000"/>
              </a:spcBef>
              <a:buClrTx/>
            </a:pPr>
            <a:r>
              <a:rPr lang="cs-CZ" sz="1500" b="1" spc="0" dirty="0">
                <a:solidFill>
                  <a:srgbClr val="00B050"/>
                </a:solidFill>
                <a:latin typeface="Arial"/>
                <a:cs typeface="+mn-cs"/>
              </a:rPr>
              <a:t>ZÁKLADNÍ ŠKOLA SLOVAN, KROMĚŘÍŽ, PŘÍSPĚVKOVÁ ORGANIZACE</a:t>
            </a:r>
          </a:p>
          <a:p>
            <a:pPr lvl="0">
              <a:spcBef>
                <a:spcPct val="20000"/>
              </a:spcBef>
              <a:buClrTx/>
            </a:pPr>
            <a:r>
              <a:rPr lang="cs-CZ" sz="1500" b="1" spc="0" dirty="0">
                <a:solidFill>
                  <a:srgbClr val="00B050"/>
                </a:solidFill>
                <a:latin typeface="Arial"/>
                <a:cs typeface="+mn-cs"/>
              </a:rPr>
              <a:t>ZEYEROVA 3354, 767 01 KROMĚŘÍŽ</a:t>
            </a:r>
          </a:p>
          <a:p>
            <a:pPr lvl="0">
              <a:spcBef>
                <a:spcPct val="20000"/>
              </a:spcBef>
              <a:buClrTx/>
            </a:pPr>
            <a:endParaRPr lang="cs-CZ" sz="1500" b="1" spc="0" dirty="0">
              <a:solidFill>
                <a:srgbClr val="00B050"/>
              </a:solidFill>
              <a:latin typeface="Arial"/>
              <a:cs typeface="+mn-cs"/>
            </a:endParaRPr>
          </a:p>
          <a:p>
            <a:pPr lvl="0">
              <a:spcBef>
                <a:spcPct val="20000"/>
              </a:spcBef>
              <a:buClrTx/>
            </a:pPr>
            <a:r>
              <a:rPr lang="cs-CZ" sz="1500" spc="0" dirty="0">
                <a:solidFill>
                  <a:prstClr val="black">
                    <a:tint val="75000"/>
                  </a:prstClr>
                </a:solidFill>
                <a:latin typeface="Arial"/>
                <a:cs typeface="+mn-cs"/>
              </a:rPr>
              <a:t>projekt v rámci vzdělávacího programu</a:t>
            </a:r>
          </a:p>
          <a:p>
            <a:pPr lvl="0">
              <a:spcBef>
                <a:spcPct val="20000"/>
              </a:spcBef>
              <a:buClrTx/>
            </a:pPr>
            <a:r>
              <a:rPr lang="cs-CZ" sz="1500" spc="0" dirty="0">
                <a:solidFill>
                  <a:prstClr val="black">
                    <a:tint val="75000"/>
                  </a:prstClr>
                </a:solidFill>
                <a:latin typeface="Arial"/>
                <a:cs typeface="+mn-cs"/>
              </a:rPr>
              <a:t>VZDĚLÁNÍ PRO KONKURENCESCHOPNOST</a:t>
            </a:r>
          </a:p>
          <a:p>
            <a:pPr lvl="0">
              <a:spcBef>
                <a:spcPct val="20000"/>
              </a:spcBef>
              <a:buClrTx/>
            </a:pPr>
            <a:endParaRPr lang="cs-CZ" sz="1500" spc="0" dirty="0">
              <a:solidFill>
                <a:prstClr val="black">
                  <a:tint val="75000"/>
                </a:prstClr>
              </a:solidFill>
              <a:latin typeface="Arial"/>
              <a:cs typeface="+mn-cs"/>
            </a:endParaRPr>
          </a:p>
          <a:p>
            <a:pPr lvl="0">
              <a:spcBef>
                <a:spcPct val="20000"/>
              </a:spcBef>
              <a:buClrTx/>
            </a:pPr>
            <a:r>
              <a:rPr lang="cs-CZ" sz="1500" spc="0" dirty="0">
                <a:solidFill>
                  <a:prstClr val="black">
                    <a:tint val="75000"/>
                  </a:prstClr>
                </a:solidFill>
                <a:latin typeface="Arial"/>
                <a:cs typeface="+mn-cs"/>
              </a:rPr>
              <a:t>ŠABLONA ČÍSLO: III/2</a:t>
            </a:r>
          </a:p>
          <a:p>
            <a:pPr lvl="0">
              <a:spcBef>
                <a:spcPct val="20000"/>
              </a:spcBef>
              <a:buClrTx/>
            </a:pPr>
            <a:r>
              <a:rPr lang="cs-CZ" sz="1500" spc="0" dirty="0">
                <a:solidFill>
                  <a:prstClr val="black">
                    <a:tint val="75000"/>
                  </a:prstClr>
                </a:solidFill>
                <a:latin typeface="Arial"/>
                <a:cs typeface="+mn-cs"/>
              </a:rPr>
              <a:t>NÁZEV:  INOVACE A ZKVALITNĚNÍ VÝUKY </a:t>
            </a:r>
            <a:r>
              <a:rPr lang="cs-CZ" sz="1500" spc="0" dirty="0" smtClean="0">
                <a:solidFill>
                  <a:prstClr val="black">
                    <a:tint val="75000"/>
                  </a:prstClr>
                </a:solidFill>
                <a:latin typeface="Arial"/>
                <a:cs typeface="+mn-cs"/>
              </a:rPr>
              <a:t>PROSTŘEDNICTVÍM ICT</a:t>
            </a:r>
          </a:p>
          <a:p>
            <a:pPr lvl="0">
              <a:spcBef>
                <a:spcPct val="20000"/>
              </a:spcBef>
              <a:buClrTx/>
            </a:pPr>
            <a:endParaRPr lang="cs-CZ" sz="1500" spc="0" dirty="0" smtClean="0">
              <a:solidFill>
                <a:prstClr val="black">
                  <a:tint val="75000"/>
                </a:prstClr>
              </a:solidFill>
              <a:latin typeface="Arial"/>
              <a:cs typeface="+mn-cs"/>
            </a:endParaRPr>
          </a:p>
          <a:p>
            <a:pPr lvl="0" algn="l">
              <a:spcBef>
                <a:spcPct val="20000"/>
              </a:spcBef>
              <a:buClrTx/>
            </a:pPr>
            <a:r>
              <a:rPr lang="cs-CZ" sz="1900" spc="0" dirty="0" smtClean="0">
                <a:solidFill>
                  <a:prstClr val="black">
                    <a:tint val="75000"/>
                  </a:prstClr>
                </a:solidFill>
                <a:latin typeface="Arial"/>
                <a:cs typeface="+mn-cs"/>
              </a:rPr>
              <a:t>PŘEDMĚT: český jazyk</a:t>
            </a:r>
          </a:p>
          <a:p>
            <a:pPr lvl="0" algn="l">
              <a:spcBef>
                <a:spcPct val="20000"/>
              </a:spcBef>
              <a:buClrTx/>
            </a:pPr>
            <a:r>
              <a:rPr lang="cs-CZ" sz="1900" spc="0" dirty="0" smtClean="0">
                <a:solidFill>
                  <a:prstClr val="black">
                    <a:tint val="75000"/>
                  </a:prstClr>
                </a:solidFill>
                <a:latin typeface="Arial"/>
                <a:cs typeface="+mn-cs"/>
              </a:rPr>
              <a:t>ROČNÍK: pátý</a:t>
            </a:r>
          </a:p>
          <a:p>
            <a:pPr lvl="0" algn="l">
              <a:spcBef>
                <a:spcPct val="20000"/>
              </a:spcBef>
              <a:buClrTx/>
            </a:pPr>
            <a:r>
              <a:rPr lang="cs-CZ" sz="1900" spc="0" dirty="0" smtClean="0">
                <a:solidFill>
                  <a:prstClr val="black">
                    <a:tint val="75000"/>
                  </a:prstClr>
                </a:solidFill>
                <a:latin typeface="Arial"/>
                <a:cs typeface="+mn-cs"/>
              </a:rPr>
              <a:t>TÉMA: slovesný způsob</a:t>
            </a:r>
            <a:endParaRPr lang="cs-CZ" sz="1900" spc="0" dirty="0">
              <a:solidFill>
                <a:prstClr val="black">
                  <a:tint val="75000"/>
                </a:prstClr>
              </a:solidFill>
              <a:latin typeface="Arial"/>
              <a:cs typeface="+mn-cs"/>
            </a:endParaRPr>
          </a:p>
          <a:p>
            <a:pPr lvl="0" algn="l">
              <a:spcBef>
                <a:spcPct val="20000"/>
              </a:spcBef>
              <a:buClrTx/>
            </a:pPr>
            <a:r>
              <a:rPr lang="cs-CZ" sz="1900" spc="0" dirty="0" smtClean="0">
                <a:solidFill>
                  <a:prstClr val="black">
                    <a:tint val="75000"/>
                  </a:prstClr>
                </a:solidFill>
                <a:latin typeface="Arial"/>
                <a:cs typeface="+mn-cs"/>
              </a:rPr>
              <a:t>AUTOR</a:t>
            </a:r>
            <a:r>
              <a:rPr lang="cs-CZ" sz="1900" spc="0" dirty="0">
                <a:solidFill>
                  <a:prstClr val="black">
                    <a:tint val="75000"/>
                  </a:prstClr>
                </a:solidFill>
                <a:latin typeface="Arial"/>
                <a:cs typeface="+mn-cs"/>
              </a:rPr>
              <a:t>: Mgr. Táňa </a:t>
            </a:r>
            <a:r>
              <a:rPr lang="cs-CZ" sz="1900" spc="0" dirty="0" err="1">
                <a:solidFill>
                  <a:prstClr val="black">
                    <a:tint val="75000"/>
                  </a:prstClr>
                </a:solidFill>
                <a:latin typeface="Arial"/>
                <a:cs typeface="+mn-cs"/>
              </a:rPr>
              <a:t>Kočířová</a:t>
            </a:r>
            <a:endParaRPr lang="cs-CZ" sz="1900" spc="0" dirty="0">
              <a:solidFill>
                <a:prstClr val="black">
                  <a:tint val="75000"/>
                </a:prstClr>
              </a:solidFill>
              <a:latin typeface="Arial"/>
              <a:cs typeface="+mn-cs"/>
            </a:endParaRPr>
          </a:p>
          <a:p>
            <a:pPr lvl="0" algn="l">
              <a:spcBef>
                <a:spcPct val="20000"/>
              </a:spcBef>
              <a:buClrTx/>
            </a:pPr>
            <a:r>
              <a:rPr lang="cs-CZ" sz="1900" spc="0" dirty="0">
                <a:solidFill>
                  <a:prstClr val="black">
                    <a:tint val="75000"/>
                  </a:prstClr>
                </a:solidFill>
                <a:latin typeface="Arial"/>
                <a:cs typeface="+mn-cs"/>
              </a:rPr>
              <a:t>DATUM </a:t>
            </a:r>
            <a:r>
              <a:rPr lang="cs-CZ" sz="1900" spc="0" dirty="0" smtClean="0">
                <a:solidFill>
                  <a:prstClr val="black">
                    <a:tint val="75000"/>
                  </a:prstClr>
                </a:solidFill>
                <a:latin typeface="Arial"/>
                <a:cs typeface="+mn-cs"/>
              </a:rPr>
              <a:t>VYTVOŘENÍ: 15.2.2013</a:t>
            </a:r>
            <a:endParaRPr lang="cs-CZ" sz="1900" spc="0" dirty="0">
              <a:solidFill>
                <a:prstClr val="black">
                  <a:tint val="75000"/>
                </a:prstClr>
              </a:solidFill>
              <a:latin typeface="Arial"/>
              <a:cs typeface="+mn-cs"/>
            </a:endParaRPr>
          </a:p>
          <a:p>
            <a:pPr lvl="0">
              <a:spcBef>
                <a:spcPct val="20000"/>
              </a:spcBef>
              <a:buClrTx/>
            </a:pPr>
            <a:endParaRPr lang="cs-CZ" sz="1000" spc="0" dirty="0">
              <a:solidFill>
                <a:prstClr val="black">
                  <a:tint val="75000"/>
                </a:prstClr>
              </a:solidFill>
              <a:latin typeface="Arial"/>
              <a:cs typeface="+mn-cs"/>
            </a:endParaRPr>
          </a:p>
          <a:p>
            <a:pPr lvl="0">
              <a:spcBef>
                <a:spcPct val="20000"/>
              </a:spcBef>
              <a:buClrTx/>
            </a:pPr>
            <a:endParaRPr lang="cs-CZ" sz="1000" spc="0" dirty="0">
              <a:solidFill>
                <a:prstClr val="black">
                  <a:tint val="75000"/>
                </a:prstClr>
              </a:solidFill>
              <a:latin typeface="Arial"/>
              <a:cs typeface="+mn-cs"/>
            </a:endParaRPr>
          </a:p>
          <a:p>
            <a:pPr lvl="0">
              <a:spcBef>
                <a:spcPct val="20000"/>
              </a:spcBef>
              <a:buClrTx/>
            </a:pPr>
            <a:r>
              <a:rPr lang="cs-CZ" b="1" spc="0" dirty="0">
                <a:solidFill>
                  <a:srgbClr val="C00000"/>
                </a:solidFill>
                <a:latin typeface="Arial"/>
                <a:cs typeface="+mn-cs"/>
              </a:rPr>
              <a:t>VY_32_INOVACE_ </a:t>
            </a:r>
            <a:r>
              <a:rPr lang="cs-CZ" b="1" spc="0" dirty="0" smtClean="0">
                <a:solidFill>
                  <a:srgbClr val="C00000"/>
                </a:solidFill>
                <a:latin typeface="Arial"/>
                <a:cs typeface="+mn-cs"/>
              </a:rPr>
              <a:t>55_TK</a:t>
            </a:r>
            <a:endParaRPr lang="cs-CZ" b="1" spc="0" dirty="0">
              <a:solidFill>
                <a:srgbClr val="C00000"/>
              </a:solidFill>
              <a:latin typeface="Arial"/>
              <a:cs typeface="+mn-cs"/>
            </a:endParaRPr>
          </a:p>
          <a:p>
            <a:endParaRPr lang="cs-CZ" dirty="0"/>
          </a:p>
        </p:txBody>
      </p:sp>
      <p:sp>
        <p:nvSpPr>
          <p:cNvPr id="4" name="Nadpis 3"/>
          <p:cNvSpPr>
            <a:spLocks noGrp="1"/>
          </p:cNvSpPr>
          <p:nvPr>
            <p:ph type="title"/>
          </p:nvPr>
        </p:nvSpPr>
        <p:spPr/>
        <p:txBody>
          <a:bodyPr/>
          <a:lstStyle/>
          <a:p>
            <a:endParaRPr lang="cs-CZ" dirty="0"/>
          </a:p>
        </p:txBody>
      </p:sp>
      <p:pic>
        <p:nvPicPr>
          <p:cNvPr id="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39752" y="836712"/>
            <a:ext cx="4320480" cy="8651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2501273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sz="quarter" idx="13"/>
          </p:nvPr>
        </p:nvSpPr>
        <p:spPr/>
        <p:txBody>
          <a:bodyPr/>
          <a:lstStyle/>
          <a:p>
            <a:pPr algn="l"/>
            <a:r>
              <a:rPr lang="cs-CZ" dirty="0" smtClean="0"/>
              <a:t>Prezentace je určena žákům pátých tříd k seznámení  a procvičení nového učiva o slovesném způsobu.</a:t>
            </a:r>
          </a:p>
          <a:p>
            <a:pPr algn="l"/>
            <a:endParaRPr lang="cs-CZ" dirty="0"/>
          </a:p>
          <a:p>
            <a:pPr algn="l"/>
            <a:r>
              <a:rPr lang="cs-CZ" dirty="0" smtClean="0"/>
              <a:t>Žáci se seznámili se slovesnými způsoby a vyzkoušeli si třídění sloves podle způsobu. Kontrolou bylo odkrytí válců. </a:t>
            </a:r>
          </a:p>
          <a:p>
            <a:pPr algn="l"/>
            <a:r>
              <a:rPr lang="cs-CZ" dirty="0" smtClean="0"/>
              <a:t>Dalším úkolem bylo převedení vět do jiných osob. </a:t>
            </a:r>
            <a:r>
              <a:rPr lang="cs-CZ" dirty="0" smtClean="0"/>
              <a:t>Žáci pracovali ve skupině </a:t>
            </a:r>
            <a:r>
              <a:rPr lang="cs-CZ" dirty="0" smtClean="0"/>
              <a:t>po dvou. Činnosti se jim </a:t>
            </a:r>
            <a:r>
              <a:rPr lang="cs-CZ" dirty="0" smtClean="0"/>
              <a:t>líbily. </a:t>
            </a:r>
            <a:endParaRPr lang="cs-CZ" dirty="0" smtClean="0"/>
          </a:p>
          <a:p>
            <a:pPr algn="l"/>
            <a:endParaRPr lang="cs-CZ" dirty="0"/>
          </a:p>
          <a:p>
            <a:pPr algn="l"/>
            <a:endParaRPr lang="cs-CZ" dirty="0" smtClean="0"/>
          </a:p>
          <a:p>
            <a:pPr algn="l"/>
            <a:endParaRPr lang="cs-CZ" dirty="0"/>
          </a:p>
        </p:txBody>
      </p:sp>
      <p:sp>
        <p:nvSpPr>
          <p:cNvPr id="2" name="Nadpis 1"/>
          <p:cNvSpPr>
            <a:spLocks noGrp="1"/>
          </p:cNvSpPr>
          <p:nvPr>
            <p:ph type="title"/>
          </p:nvPr>
        </p:nvSpPr>
        <p:spPr/>
        <p:txBody>
          <a:bodyPr/>
          <a:lstStyle/>
          <a:p>
            <a:r>
              <a:rPr lang="cs-CZ" dirty="0" smtClean="0"/>
              <a:t>Anotace a pilotování</a:t>
            </a:r>
            <a:endParaRPr lang="cs-CZ" dirty="0"/>
          </a:p>
        </p:txBody>
      </p:sp>
    </p:spTree>
    <p:extLst>
      <p:ext uri="{BB962C8B-B14F-4D97-AF65-F5344CB8AC3E}">
        <p14:creationId xmlns:p14="http://schemas.microsoft.com/office/powerpoint/2010/main" val="426110061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sz="quarter" idx="13"/>
          </p:nvPr>
        </p:nvSpPr>
        <p:spPr/>
        <p:txBody>
          <a:bodyPr/>
          <a:lstStyle/>
          <a:p>
            <a:r>
              <a:rPr lang="cs-CZ" sz="3200" spc="0" dirty="0">
                <a:solidFill>
                  <a:prstClr val="black"/>
                </a:solidFill>
                <a:latin typeface="Calibri"/>
                <a:cs typeface="+mn-cs"/>
              </a:rPr>
              <a:t>Určité tvary sloves mohou vyjadřovat </a:t>
            </a:r>
            <a:r>
              <a:rPr lang="cs-CZ" sz="3200" spc="0" dirty="0" smtClean="0">
                <a:solidFill>
                  <a:prstClr val="black"/>
                </a:solidFill>
                <a:latin typeface="Calibri"/>
                <a:cs typeface="+mn-cs"/>
              </a:rPr>
              <a:t>trojí způsob</a:t>
            </a:r>
          </a:p>
          <a:p>
            <a:endParaRPr lang="cs-CZ" sz="3200" spc="0" dirty="0" smtClean="0">
              <a:solidFill>
                <a:prstClr val="black"/>
              </a:solidFill>
              <a:latin typeface="Calibri"/>
              <a:cs typeface="+mn-cs"/>
            </a:endParaRPr>
          </a:p>
          <a:p>
            <a:r>
              <a:rPr lang="cs-CZ" sz="3200" spc="0" dirty="0" smtClean="0">
                <a:solidFill>
                  <a:prstClr val="black"/>
                </a:solidFill>
                <a:latin typeface="Calibri"/>
                <a:cs typeface="+mn-cs"/>
              </a:rPr>
              <a:t> </a:t>
            </a:r>
            <a:r>
              <a:rPr lang="cs-CZ" sz="3600" spc="0" dirty="0">
                <a:solidFill>
                  <a:srgbClr val="FFC000"/>
                </a:solidFill>
                <a:latin typeface="Calibri"/>
                <a:cs typeface="+mn-cs"/>
              </a:rPr>
              <a:t>oznamovací</a:t>
            </a:r>
            <a:r>
              <a:rPr lang="cs-CZ" sz="3200" spc="0" dirty="0">
                <a:solidFill>
                  <a:srgbClr val="00B0F0"/>
                </a:solidFill>
                <a:latin typeface="Calibri"/>
                <a:cs typeface="+mn-cs"/>
              </a:rPr>
              <a:t> </a:t>
            </a:r>
            <a:r>
              <a:rPr lang="cs-CZ" sz="3200" spc="0" dirty="0" smtClean="0">
                <a:solidFill>
                  <a:srgbClr val="00B0F0"/>
                </a:solidFill>
                <a:latin typeface="Calibri"/>
                <a:cs typeface="+mn-cs"/>
              </a:rPr>
              <a:t>     </a:t>
            </a:r>
            <a:r>
              <a:rPr lang="cs-CZ" sz="3200" spc="0" dirty="0" smtClean="0">
                <a:solidFill>
                  <a:prstClr val="black"/>
                </a:solidFill>
                <a:latin typeface="Calibri"/>
                <a:cs typeface="+mn-cs"/>
              </a:rPr>
              <a:t>(píšeš), </a:t>
            </a:r>
          </a:p>
          <a:p>
            <a:r>
              <a:rPr lang="cs-CZ" sz="3600" spc="0" dirty="0" smtClean="0">
                <a:solidFill>
                  <a:prstClr val="black"/>
                </a:solidFill>
                <a:latin typeface="Calibri"/>
                <a:cs typeface="+mn-cs"/>
              </a:rPr>
              <a:t> </a:t>
            </a:r>
            <a:r>
              <a:rPr lang="cs-CZ" sz="3600" spc="0" dirty="0">
                <a:solidFill>
                  <a:srgbClr val="00B050"/>
                </a:solidFill>
                <a:latin typeface="Calibri"/>
                <a:cs typeface="+mn-cs"/>
              </a:rPr>
              <a:t>rozkazovací</a:t>
            </a:r>
            <a:r>
              <a:rPr lang="cs-CZ" sz="3600" spc="0" dirty="0">
                <a:solidFill>
                  <a:prstClr val="black"/>
                </a:solidFill>
                <a:latin typeface="Calibri"/>
                <a:cs typeface="+mn-cs"/>
              </a:rPr>
              <a:t> </a:t>
            </a:r>
            <a:r>
              <a:rPr lang="cs-CZ" sz="3600" spc="0" dirty="0" smtClean="0">
                <a:solidFill>
                  <a:prstClr val="black"/>
                </a:solidFill>
                <a:latin typeface="Calibri"/>
                <a:cs typeface="+mn-cs"/>
              </a:rPr>
              <a:t>      </a:t>
            </a:r>
            <a:r>
              <a:rPr lang="cs-CZ" sz="3200" spc="0" dirty="0" smtClean="0">
                <a:solidFill>
                  <a:prstClr val="black"/>
                </a:solidFill>
                <a:latin typeface="Calibri"/>
                <a:cs typeface="+mn-cs"/>
              </a:rPr>
              <a:t>(pište!) </a:t>
            </a:r>
          </a:p>
          <a:p>
            <a:r>
              <a:rPr lang="cs-CZ" sz="3200" spc="0" dirty="0" smtClean="0">
                <a:solidFill>
                  <a:prstClr val="black"/>
                </a:solidFill>
                <a:latin typeface="Calibri"/>
                <a:cs typeface="+mn-cs"/>
              </a:rPr>
              <a:t> </a:t>
            </a:r>
            <a:r>
              <a:rPr lang="cs-CZ" sz="3600" spc="0" dirty="0" smtClean="0">
                <a:solidFill>
                  <a:prstClr val="black"/>
                </a:solidFill>
                <a:latin typeface="Calibri"/>
                <a:cs typeface="+mn-cs"/>
              </a:rPr>
              <a:t> </a:t>
            </a:r>
            <a:r>
              <a:rPr lang="cs-CZ" sz="3600" spc="0" dirty="0" smtClean="0">
                <a:solidFill>
                  <a:srgbClr val="FF0000"/>
                </a:solidFill>
                <a:latin typeface="Calibri"/>
                <a:cs typeface="+mn-cs"/>
              </a:rPr>
              <a:t>podmiňovací      </a:t>
            </a:r>
            <a:r>
              <a:rPr lang="cs-CZ" sz="3600" spc="0" dirty="0" smtClean="0">
                <a:solidFill>
                  <a:prstClr val="black"/>
                </a:solidFill>
                <a:latin typeface="Calibri"/>
                <a:cs typeface="+mn-cs"/>
              </a:rPr>
              <a:t> </a:t>
            </a:r>
            <a:r>
              <a:rPr lang="cs-CZ" sz="3200" spc="0" dirty="0" smtClean="0">
                <a:solidFill>
                  <a:prstClr val="black"/>
                </a:solidFill>
                <a:latin typeface="Calibri"/>
                <a:cs typeface="+mn-cs"/>
              </a:rPr>
              <a:t>(psal </a:t>
            </a:r>
            <a:r>
              <a:rPr lang="cs-CZ" sz="3200" spc="0" dirty="0">
                <a:solidFill>
                  <a:prstClr val="black"/>
                </a:solidFill>
                <a:latin typeface="Calibri"/>
                <a:cs typeface="+mn-cs"/>
              </a:rPr>
              <a:t>bys).</a:t>
            </a:r>
            <a:endParaRPr lang="cs-CZ" dirty="0"/>
          </a:p>
        </p:txBody>
      </p:sp>
      <p:sp>
        <p:nvSpPr>
          <p:cNvPr id="2" name="Nadpis 1"/>
          <p:cNvSpPr>
            <a:spLocks noGrp="1"/>
          </p:cNvSpPr>
          <p:nvPr>
            <p:ph type="title"/>
          </p:nvPr>
        </p:nvSpPr>
        <p:spPr>
          <a:xfrm>
            <a:off x="1259632" y="260648"/>
            <a:ext cx="6696744" cy="1415752"/>
          </a:xfrm>
          <a:solidFill>
            <a:schemeClr val="bg2">
              <a:lumMod val="75000"/>
            </a:schemeClr>
          </a:solidFill>
        </p:spPr>
        <p:txBody>
          <a:bodyPr>
            <a:normAutofit/>
          </a:bodyPr>
          <a:lstStyle/>
          <a:p>
            <a:r>
              <a:rPr lang="cs-CZ" sz="3200" dirty="0" smtClean="0">
                <a:solidFill>
                  <a:schemeClr val="accent5">
                    <a:lumMod val="50000"/>
                  </a:schemeClr>
                </a:solidFill>
              </a:rPr>
              <a:t>Slovesný způsob</a:t>
            </a:r>
            <a:endParaRPr lang="cs-CZ" sz="3200" dirty="0">
              <a:solidFill>
                <a:schemeClr val="accent5">
                  <a:lumMod val="50000"/>
                </a:schemeClr>
              </a:solidFill>
            </a:endParaRPr>
          </a:p>
        </p:txBody>
      </p:sp>
    </p:spTree>
    <p:extLst>
      <p:ext uri="{BB962C8B-B14F-4D97-AF65-F5344CB8AC3E}">
        <p14:creationId xmlns:p14="http://schemas.microsoft.com/office/powerpoint/2010/main" val="347821049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sz="quarter" idx="13"/>
          </p:nvPr>
        </p:nvSpPr>
        <p:spPr>
          <a:xfrm>
            <a:off x="457200" y="1340768"/>
            <a:ext cx="8229600" cy="5517232"/>
          </a:xfrm>
        </p:spPr>
        <p:txBody>
          <a:bodyPr/>
          <a:lstStyle/>
          <a:p>
            <a:pPr>
              <a:defRPr/>
            </a:pPr>
            <a:r>
              <a:rPr lang="cs-CZ" sz="2400" dirty="0">
                <a:latin typeface="Arial" pitchFamily="34" charset="0"/>
                <a:cs typeface="Arial" pitchFamily="34" charset="0"/>
              </a:rPr>
              <a:t>Slovesy ve způsobu oznamovacím něco </a:t>
            </a:r>
            <a:r>
              <a:rPr lang="cs-CZ" sz="2400" b="1" dirty="0">
                <a:latin typeface="Arial" pitchFamily="34" charset="0"/>
                <a:cs typeface="Arial" pitchFamily="34" charset="0"/>
              </a:rPr>
              <a:t>oznamujeme</a:t>
            </a:r>
            <a:r>
              <a:rPr lang="cs-CZ" sz="2400" dirty="0">
                <a:latin typeface="Arial" pitchFamily="34" charset="0"/>
                <a:cs typeface="Arial" pitchFamily="34" charset="0"/>
              </a:rPr>
              <a:t>; vyjadřují </a:t>
            </a:r>
            <a:r>
              <a:rPr lang="cs-CZ" sz="2400" b="1" dirty="0">
                <a:latin typeface="Arial" pitchFamily="34" charset="0"/>
                <a:cs typeface="Arial" pitchFamily="34" charset="0"/>
              </a:rPr>
              <a:t>čas</a:t>
            </a:r>
            <a:r>
              <a:rPr lang="cs-CZ" sz="2400" dirty="0">
                <a:latin typeface="Arial" pitchFamily="34" charset="0"/>
                <a:cs typeface="Arial" pitchFamily="34" charset="0"/>
              </a:rPr>
              <a:t>:</a:t>
            </a:r>
          </a:p>
          <a:p>
            <a:pPr marL="514350" indent="-514350">
              <a:buFont typeface="Arial" charset="0"/>
              <a:buAutoNum type="alphaLcParenR"/>
              <a:defRPr/>
            </a:pPr>
            <a:r>
              <a:rPr lang="cs-CZ" sz="2400" b="1" i="1" dirty="0">
                <a:latin typeface="Arial" pitchFamily="34" charset="0"/>
                <a:cs typeface="Arial" pitchFamily="34" charset="0"/>
              </a:rPr>
              <a:t>přítomný</a:t>
            </a:r>
            <a:r>
              <a:rPr lang="cs-CZ" sz="2400" dirty="0">
                <a:latin typeface="Arial" pitchFamily="34" charset="0"/>
                <a:cs typeface="Arial" pitchFamily="34" charset="0"/>
              </a:rPr>
              <a:t> – slovesa v čase přítomném  vyjadřují, že děj probíhá </a:t>
            </a:r>
            <a:r>
              <a:rPr lang="cs-CZ" sz="2400" b="1" dirty="0">
                <a:latin typeface="Arial" pitchFamily="34" charset="0"/>
                <a:cs typeface="Arial" pitchFamily="34" charset="0"/>
              </a:rPr>
              <a:t>nyní</a:t>
            </a:r>
            <a:r>
              <a:rPr lang="cs-CZ" sz="2400" dirty="0">
                <a:latin typeface="Arial" pitchFamily="34" charset="0"/>
                <a:cs typeface="Arial" pitchFamily="34" charset="0"/>
              </a:rPr>
              <a:t>, </a:t>
            </a:r>
            <a:endParaRPr lang="cs-CZ" sz="2400" dirty="0" smtClean="0">
              <a:latin typeface="Arial" pitchFamily="34" charset="0"/>
              <a:cs typeface="Arial" pitchFamily="34" charset="0"/>
            </a:endParaRPr>
          </a:p>
          <a:p>
            <a:pPr>
              <a:defRPr/>
            </a:pPr>
            <a:r>
              <a:rPr lang="cs-CZ" sz="2400" dirty="0" smtClean="0">
                <a:latin typeface="Arial" pitchFamily="34" charset="0"/>
                <a:cs typeface="Arial" pitchFamily="34" charset="0"/>
              </a:rPr>
              <a:t>např</a:t>
            </a:r>
            <a:r>
              <a:rPr lang="cs-CZ" sz="2400" dirty="0">
                <a:latin typeface="Arial" pitchFamily="34" charset="0"/>
                <a:cs typeface="Arial" pitchFamily="34" charset="0"/>
              </a:rPr>
              <a:t>.: </a:t>
            </a:r>
            <a:r>
              <a:rPr lang="cs-CZ" sz="2400" dirty="0">
                <a:solidFill>
                  <a:srgbClr val="00B0F0"/>
                </a:solidFill>
                <a:latin typeface="Arial" pitchFamily="34" charset="0"/>
                <a:cs typeface="Arial" pitchFamily="34" charset="0"/>
              </a:rPr>
              <a:t>maluje, </a:t>
            </a:r>
            <a:r>
              <a:rPr lang="cs-CZ" sz="2400" dirty="0" smtClean="0">
                <a:solidFill>
                  <a:srgbClr val="00B0F0"/>
                </a:solidFill>
                <a:latin typeface="Arial" pitchFamily="34" charset="0"/>
                <a:cs typeface="Arial" pitchFamily="34" charset="0"/>
              </a:rPr>
              <a:t>letí</a:t>
            </a:r>
          </a:p>
          <a:p>
            <a:pPr marL="514350" indent="-514350">
              <a:buFont typeface="Arial" charset="0"/>
              <a:buAutoNum type="alphaLcParenR"/>
              <a:defRPr/>
            </a:pPr>
            <a:endParaRPr lang="cs-CZ" sz="2400" dirty="0">
              <a:solidFill>
                <a:srgbClr val="00B0F0"/>
              </a:solidFill>
              <a:latin typeface="Arial" pitchFamily="34" charset="0"/>
              <a:cs typeface="Arial" pitchFamily="34" charset="0"/>
            </a:endParaRPr>
          </a:p>
          <a:p>
            <a:pPr>
              <a:defRPr/>
            </a:pPr>
            <a:r>
              <a:rPr lang="cs-CZ" sz="2400" b="1" i="1" dirty="0" smtClean="0">
                <a:latin typeface="Arial" pitchFamily="34" charset="0"/>
                <a:cs typeface="Arial" pitchFamily="34" charset="0"/>
              </a:rPr>
              <a:t>b)   minulý</a:t>
            </a:r>
            <a:r>
              <a:rPr lang="cs-CZ" sz="2400" dirty="0" smtClean="0">
                <a:latin typeface="Arial" pitchFamily="34" charset="0"/>
                <a:cs typeface="Arial" pitchFamily="34" charset="0"/>
              </a:rPr>
              <a:t> </a:t>
            </a:r>
            <a:r>
              <a:rPr lang="cs-CZ" sz="2400" dirty="0">
                <a:latin typeface="Arial" pitchFamily="34" charset="0"/>
                <a:cs typeface="Arial" pitchFamily="34" charset="0"/>
              </a:rPr>
              <a:t>– slovesa v čase minulém vyjadřují, že děj probíhal </a:t>
            </a:r>
            <a:r>
              <a:rPr lang="cs-CZ" sz="2400" b="1" dirty="0">
                <a:latin typeface="Arial" pitchFamily="34" charset="0"/>
                <a:cs typeface="Arial" pitchFamily="34" charset="0"/>
              </a:rPr>
              <a:t>dříve, v minulosti</a:t>
            </a:r>
            <a:r>
              <a:rPr lang="cs-CZ" sz="2400" dirty="0" smtClean="0">
                <a:latin typeface="Arial" pitchFamily="34" charset="0"/>
                <a:cs typeface="Arial" pitchFamily="34" charset="0"/>
              </a:rPr>
              <a:t>,</a:t>
            </a:r>
          </a:p>
          <a:p>
            <a:pPr>
              <a:defRPr/>
            </a:pPr>
            <a:r>
              <a:rPr lang="cs-CZ" sz="2400" dirty="0" smtClean="0">
                <a:latin typeface="Arial" pitchFamily="34" charset="0"/>
                <a:cs typeface="Arial" pitchFamily="34" charset="0"/>
              </a:rPr>
              <a:t> </a:t>
            </a:r>
            <a:r>
              <a:rPr lang="cs-CZ" sz="2400" dirty="0">
                <a:latin typeface="Arial" pitchFamily="34" charset="0"/>
                <a:cs typeface="Arial" pitchFamily="34" charset="0"/>
              </a:rPr>
              <a:t>např.: </a:t>
            </a:r>
            <a:r>
              <a:rPr lang="cs-CZ" sz="2400" dirty="0">
                <a:solidFill>
                  <a:srgbClr val="00B0F0"/>
                </a:solidFill>
                <a:latin typeface="Arial" pitchFamily="34" charset="0"/>
                <a:cs typeface="Arial" pitchFamily="34" charset="0"/>
              </a:rPr>
              <a:t>malovali jsme, letěl </a:t>
            </a:r>
            <a:r>
              <a:rPr lang="cs-CZ" sz="2400" dirty="0" smtClean="0">
                <a:solidFill>
                  <a:srgbClr val="00B0F0"/>
                </a:solidFill>
                <a:latin typeface="Arial" pitchFamily="34" charset="0"/>
                <a:cs typeface="Arial" pitchFamily="34" charset="0"/>
              </a:rPr>
              <a:t>jsem</a:t>
            </a:r>
          </a:p>
          <a:p>
            <a:pPr marL="514350" indent="-514350">
              <a:buFont typeface="Arial" charset="0"/>
              <a:buAutoNum type="alphaLcParenR"/>
              <a:defRPr/>
            </a:pPr>
            <a:endParaRPr lang="cs-CZ" sz="2400" dirty="0">
              <a:solidFill>
                <a:srgbClr val="00B0F0"/>
              </a:solidFill>
              <a:latin typeface="Arial" pitchFamily="34" charset="0"/>
              <a:cs typeface="Arial" pitchFamily="34" charset="0"/>
            </a:endParaRPr>
          </a:p>
          <a:p>
            <a:pPr marL="457200" indent="-457200">
              <a:buAutoNum type="alphaLcParenR" startAt="3"/>
              <a:defRPr/>
            </a:pPr>
            <a:r>
              <a:rPr lang="cs-CZ" sz="2400" b="1" i="1" dirty="0" smtClean="0">
                <a:latin typeface="Arial" pitchFamily="34" charset="0"/>
                <a:cs typeface="Arial" pitchFamily="34" charset="0"/>
              </a:rPr>
              <a:t>budoucí</a:t>
            </a:r>
            <a:r>
              <a:rPr lang="cs-CZ" sz="2400" dirty="0" smtClean="0">
                <a:latin typeface="Arial" pitchFamily="34" charset="0"/>
                <a:cs typeface="Arial" pitchFamily="34" charset="0"/>
              </a:rPr>
              <a:t> </a:t>
            </a:r>
            <a:r>
              <a:rPr lang="cs-CZ" sz="2400" dirty="0">
                <a:latin typeface="Arial" pitchFamily="34" charset="0"/>
                <a:cs typeface="Arial" pitchFamily="34" charset="0"/>
              </a:rPr>
              <a:t>– slovesa v čase budoucím vyjadřují, že děj teprve </a:t>
            </a:r>
            <a:r>
              <a:rPr lang="cs-CZ" sz="2400" b="1" dirty="0">
                <a:latin typeface="Arial" pitchFamily="34" charset="0"/>
                <a:cs typeface="Arial" pitchFamily="34" charset="0"/>
              </a:rPr>
              <a:t>bude probíhat</a:t>
            </a:r>
            <a:r>
              <a:rPr lang="cs-CZ" sz="2400" dirty="0">
                <a:latin typeface="Arial" pitchFamily="34" charset="0"/>
                <a:cs typeface="Arial" pitchFamily="34" charset="0"/>
              </a:rPr>
              <a:t>, za okamžik, v budoucnosti, </a:t>
            </a:r>
            <a:endParaRPr lang="cs-CZ" sz="2400" dirty="0" smtClean="0">
              <a:latin typeface="Arial" pitchFamily="34" charset="0"/>
              <a:cs typeface="Arial" pitchFamily="34" charset="0"/>
            </a:endParaRPr>
          </a:p>
          <a:p>
            <a:pPr>
              <a:defRPr/>
            </a:pPr>
            <a:r>
              <a:rPr lang="cs-CZ" sz="2400" dirty="0" smtClean="0">
                <a:latin typeface="Arial" pitchFamily="34" charset="0"/>
                <a:cs typeface="Arial" pitchFamily="34" charset="0"/>
              </a:rPr>
              <a:t>např</a:t>
            </a:r>
            <a:r>
              <a:rPr lang="cs-CZ" sz="2400" dirty="0">
                <a:latin typeface="Arial" pitchFamily="34" charset="0"/>
                <a:cs typeface="Arial" pitchFamily="34" charset="0"/>
              </a:rPr>
              <a:t>.: </a:t>
            </a:r>
            <a:r>
              <a:rPr lang="cs-CZ" sz="2400" dirty="0">
                <a:solidFill>
                  <a:srgbClr val="00B0F0"/>
                </a:solidFill>
                <a:latin typeface="Arial" pitchFamily="34" charset="0"/>
                <a:cs typeface="Arial" pitchFamily="34" charset="0"/>
              </a:rPr>
              <a:t>budu malovat, budeš číst</a:t>
            </a:r>
          </a:p>
          <a:p>
            <a:endParaRPr lang="cs-CZ" dirty="0"/>
          </a:p>
        </p:txBody>
      </p:sp>
      <p:sp>
        <p:nvSpPr>
          <p:cNvPr id="3" name="Nadpis 2"/>
          <p:cNvSpPr>
            <a:spLocks noGrp="1"/>
          </p:cNvSpPr>
          <p:nvPr>
            <p:ph type="title"/>
          </p:nvPr>
        </p:nvSpPr>
        <p:spPr>
          <a:xfrm>
            <a:off x="1259632" y="260648"/>
            <a:ext cx="6768752" cy="936104"/>
          </a:xfrm>
          <a:solidFill>
            <a:schemeClr val="bg2">
              <a:lumMod val="75000"/>
            </a:schemeClr>
          </a:solidFill>
        </p:spPr>
        <p:txBody>
          <a:bodyPr>
            <a:normAutofit/>
          </a:bodyPr>
          <a:lstStyle/>
          <a:p>
            <a:r>
              <a:rPr lang="cs-CZ" sz="2400" dirty="0" smtClean="0"/>
              <a:t>Způsob oznamovací</a:t>
            </a:r>
            <a:endParaRPr lang="cs-CZ" sz="2400" dirty="0"/>
          </a:p>
        </p:txBody>
      </p:sp>
    </p:spTree>
    <p:extLst>
      <p:ext uri="{BB962C8B-B14F-4D97-AF65-F5344CB8AC3E}">
        <p14:creationId xmlns:p14="http://schemas.microsoft.com/office/powerpoint/2010/main" val="426572738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sz="quarter" idx="13"/>
          </p:nvPr>
        </p:nvSpPr>
        <p:spPr>
          <a:xfrm>
            <a:off x="457200" y="1340768"/>
            <a:ext cx="8229600" cy="5472608"/>
          </a:xfrm>
        </p:spPr>
        <p:txBody>
          <a:bodyPr>
            <a:normAutofit/>
          </a:bodyPr>
          <a:lstStyle/>
          <a:p>
            <a:pPr lvl="0" algn="l" fontAlgn="base">
              <a:spcBef>
                <a:spcPct val="20000"/>
              </a:spcBef>
              <a:spcAft>
                <a:spcPct val="0"/>
              </a:spcAft>
              <a:buClrTx/>
            </a:pPr>
            <a:r>
              <a:rPr lang="cs-CZ" sz="3200" spc="0" dirty="0">
                <a:solidFill>
                  <a:prstClr val="black"/>
                </a:solidFill>
                <a:latin typeface="Calibri"/>
                <a:cs typeface="+mn-cs"/>
              </a:rPr>
              <a:t>Slovesy ve způsobu rozkazovacím někomu něco </a:t>
            </a:r>
            <a:r>
              <a:rPr lang="cs-CZ" sz="3200" b="1" spc="0" dirty="0">
                <a:solidFill>
                  <a:srgbClr val="92D050"/>
                </a:solidFill>
                <a:latin typeface="Calibri"/>
                <a:cs typeface="+mn-cs"/>
              </a:rPr>
              <a:t>rozkazujeme</a:t>
            </a:r>
            <a:r>
              <a:rPr lang="cs-CZ" sz="3200" b="1" spc="0" dirty="0" smtClean="0">
                <a:solidFill>
                  <a:srgbClr val="92D050"/>
                </a:solidFill>
                <a:latin typeface="Calibri"/>
                <a:cs typeface="+mn-cs"/>
              </a:rPr>
              <a:t>, přikazujeme, </a:t>
            </a:r>
            <a:r>
              <a:rPr lang="cs-CZ" sz="3200" b="1" spc="0" dirty="0">
                <a:solidFill>
                  <a:srgbClr val="92D050"/>
                </a:solidFill>
                <a:latin typeface="Calibri"/>
                <a:cs typeface="+mn-cs"/>
              </a:rPr>
              <a:t>zakazujeme </a:t>
            </a:r>
            <a:r>
              <a:rPr lang="cs-CZ" sz="3200" spc="0" dirty="0">
                <a:solidFill>
                  <a:prstClr val="black"/>
                </a:solidFill>
                <a:latin typeface="Calibri"/>
                <a:cs typeface="+mn-cs"/>
              </a:rPr>
              <a:t>nebo vyjadřujeme </a:t>
            </a:r>
            <a:r>
              <a:rPr lang="cs-CZ" sz="3200" b="1" spc="0" dirty="0">
                <a:solidFill>
                  <a:srgbClr val="92D050"/>
                </a:solidFill>
                <a:latin typeface="Calibri"/>
                <a:cs typeface="+mn-cs"/>
              </a:rPr>
              <a:t>přání</a:t>
            </a:r>
            <a:r>
              <a:rPr lang="cs-CZ" sz="3200" spc="0" dirty="0" smtClean="0">
                <a:solidFill>
                  <a:prstClr val="black"/>
                </a:solidFill>
                <a:latin typeface="Calibri"/>
                <a:cs typeface="+mn-cs"/>
              </a:rPr>
              <a:t>;</a:t>
            </a:r>
          </a:p>
          <a:p>
            <a:pPr lvl="0" algn="l" fontAlgn="base">
              <a:spcBef>
                <a:spcPct val="20000"/>
              </a:spcBef>
              <a:spcAft>
                <a:spcPct val="0"/>
              </a:spcAft>
              <a:buClrTx/>
            </a:pPr>
            <a:r>
              <a:rPr lang="cs-CZ" sz="3200" spc="0" dirty="0" smtClean="0">
                <a:solidFill>
                  <a:prstClr val="black"/>
                </a:solidFill>
                <a:latin typeface="Calibri"/>
                <a:cs typeface="+mn-cs"/>
              </a:rPr>
              <a:t> neurčujeme </a:t>
            </a:r>
            <a:r>
              <a:rPr lang="cs-CZ" sz="3200" spc="0" dirty="0">
                <a:solidFill>
                  <a:prstClr val="black"/>
                </a:solidFill>
                <a:latin typeface="Calibri"/>
                <a:cs typeface="+mn-cs"/>
              </a:rPr>
              <a:t>u nich</a:t>
            </a:r>
            <a:r>
              <a:rPr lang="cs-CZ" sz="3200" b="1" spc="0" dirty="0">
                <a:solidFill>
                  <a:prstClr val="black"/>
                </a:solidFill>
                <a:latin typeface="Calibri"/>
                <a:cs typeface="+mn-cs"/>
              </a:rPr>
              <a:t> čas</a:t>
            </a:r>
            <a:r>
              <a:rPr lang="cs-CZ" sz="3200" spc="0" dirty="0">
                <a:solidFill>
                  <a:prstClr val="black"/>
                </a:solidFill>
                <a:latin typeface="Calibri"/>
                <a:cs typeface="+mn-cs"/>
              </a:rPr>
              <a:t>.</a:t>
            </a:r>
          </a:p>
          <a:p>
            <a:pPr lvl="0" algn="l" fontAlgn="base">
              <a:spcBef>
                <a:spcPct val="20000"/>
              </a:spcBef>
              <a:spcAft>
                <a:spcPct val="0"/>
              </a:spcAft>
              <a:buClrTx/>
            </a:pPr>
            <a:endParaRPr lang="cs-CZ" sz="3200" spc="0" dirty="0" smtClean="0">
              <a:solidFill>
                <a:prstClr val="black"/>
              </a:solidFill>
              <a:latin typeface="Calibri"/>
              <a:cs typeface="+mn-cs"/>
            </a:endParaRPr>
          </a:p>
          <a:p>
            <a:pPr lvl="0" algn="l" fontAlgn="base">
              <a:spcBef>
                <a:spcPct val="20000"/>
              </a:spcBef>
              <a:spcAft>
                <a:spcPct val="0"/>
              </a:spcAft>
              <a:buClrTx/>
            </a:pPr>
            <a:r>
              <a:rPr lang="cs-CZ" sz="3200" u="sng" spc="0" dirty="0" smtClean="0">
                <a:solidFill>
                  <a:prstClr val="black"/>
                </a:solidFill>
                <a:latin typeface="Calibri"/>
                <a:cs typeface="+mn-cs"/>
              </a:rPr>
              <a:t>Rozkazovací </a:t>
            </a:r>
            <a:r>
              <a:rPr lang="cs-CZ" sz="3200" u="sng" spc="0" dirty="0">
                <a:solidFill>
                  <a:prstClr val="black"/>
                </a:solidFill>
                <a:latin typeface="Calibri"/>
                <a:cs typeface="+mn-cs"/>
              </a:rPr>
              <a:t>způsob má tvary pouze pro</a:t>
            </a:r>
            <a:r>
              <a:rPr lang="cs-CZ" sz="3200" spc="0" dirty="0">
                <a:solidFill>
                  <a:prstClr val="black"/>
                </a:solidFill>
                <a:latin typeface="Calibri"/>
                <a:cs typeface="+mn-cs"/>
              </a:rPr>
              <a:t>:</a:t>
            </a:r>
          </a:p>
          <a:p>
            <a:pPr lvl="0" algn="l" fontAlgn="base">
              <a:spcBef>
                <a:spcPct val="20000"/>
              </a:spcBef>
              <a:spcAft>
                <a:spcPct val="0"/>
              </a:spcAft>
              <a:buClrTx/>
            </a:pPr>
            <a:r>
              <a:rPr lang="cs-CZ" sz="3200" b="1" spc="0" dirty="0">
                <a:solidFill>
                  <a:prstClr val="black"/>
                </a:solidFill>
                <a:latin typeface="Calibri"/>
                <a:cs typeface="+mn-cs"/>
              </a:rPr>
              <a:t>2. os. č. j.</a:t>
            </a:r>
            <a:r>
              <a:rPr lang="cs-CZ" sz="3200" spc="0" dirty="0">
                <a:solidFill>
                  <a:prstClr val="black"/>
                </a:solidFill>
                <a:latin typeface="Calibri"/>
                <a:cs typeface="+mn-cs"/>
              </a:rPr>
              <a:t>, např.: </a:t>
            </a:r>
            <a:r>
              <a:rPr lang="cs-CZ" sz="3200" spc="0" dirty="0" smtClean="0">
                <a:solidFill>
                  <a:srgbClr val="92D050"/>
                </a:solidFill>
                <a:latin typeface="Calibri"/>
                <a:cs typeface="+mn-cs"/>
              </a:rPr>
              <a:t>běž, hraj si</a:t>
            </a:r>
            <a:endParaRPr lang="cs-CZ" sz="3200" spc="0" dirty="0">
              <a:solidFill>
                <a:srgbClr val="92D050"/>
              </a:solidFill>
              <a:latin typeface="Calibri"/>
              <a:cs typeface="+mn-cs"/>
            </a:endParaRPr>
          </a:p>
          <a:p>
            <a:pPr lvl="0" algn="l" fontAlgn="base">
              <a:spcBef>
                <a:spcPct val="20000"/>
              </a:spcBef>
              <a:spcAft>
                <a:spcPct val="0"/>
              </a:spcAft>
              <a:buClrTx/>
            </a:pPr>
            <a:r>
              <a:rPr lang="cs-CZ" sz="3200" b="1" spc="0" dirty="0">
                <a:solidFill>
                  <a:prstClr val="black"/>
                </a:solidFill>
                <a:latin typeface="Calibri"/>
                <a:cs typeface="+mn-cs"/>
              </a:rPr>
              <a:t>1. os. č. mn.</a:t>
            </a:r>
            <a:r>
              <a:rPr lang="cs-CZ" sz="3200" spc="0" dirty="0">
                <a:solidFill>
                  <a:prstClr val="black"/>
                </a:solidFill>
                <a:latin typeface="Calibri"/>
                <a:cs typeface="+mn-cs"/>
              </a:rPr>
              <a:t>,</a:t>
            </a:r>
            <a:r>
              <a:rPr lang="cs-CZ" sz="3200" b="1" spc="0" dirty="0">
                <a:solidFill>
                  <a:prstClr val="black"/>
                </a:solidFill>
                <a:latin typeface="Calibri"/>
                <a:cs typeface="+mn-cs"/>
              </a:rPr>
              <a:t> </a:t>
            </a:r>
            <a:r>
              <a:rPr lang="cs-CZ" sz="3200" spc="0" dirty="0">
                <a:solidFill>
                  <a:prstClr val="black"/>
                </a:solidFill>
                <a:latin typeface="Calibri"/>
                <a:cs typeface="+mn-cs"/>
              </a:rPr>
              <a:t>např.: </a:t>
            </a:r>
            <a:r>
              <a:rPr lang="cs-CZ" sz="3200" spc="0" dirty="0" smtClean="0">
                <a:solidFill>
                  <a:srgbClr val="92D050"/>
                </a:solidFill>
                <a:latin typeface="Calibri"/>
                <a:cs typeface="+mn-cs"/>
              </a:rPr>
              <a:t>běžme</a:t>
            </a:r>
            <a:r>
              <a:rPr lang="cs-CZ" sz="3200" spc="0" dirty="0">
                <a:solidFill>
                  <a:srgbClr val="92D050"/>
                </a:solidFill>
                <a:latin typeface="Calibri"/>
                <a:cs typeface="+mn-cs"/>
              </a:rPr>
              <a:t>, </a:t>
            </a:r>
            <a:r>
              <a:rPr lang="cs-CZ" sz="3200" spc="0" dirty="0" smtClean="0">
                <a:solidFill>
                  <a:srgbClr val="92D050"/>
                </a:solidFill>
                <a:latin typeface="Calibri"/>
                <a:cs typeface="+mn-cs"/>
              </a:rPr>
              <a:t>hrajme si</a:t>
            </a:r>
            <a:endParaRPr lang="cs-CZ" sz="3200" spc="0" dirty="0">
              <a:solidFill>
                <a:srgbClr val="92D050"/>
              </a:solidFill>
              <a:latin typeface="Calibri"/>
              <a:cs typeface="+mn-cs"/>
            </a:endParaRPr>
          </a:p>
          <a:p>
            <a:pPr lvl="0" algn="l" fontAlgn="base">
              <a:spcBef>
                <a:spcPct val="20000"/>
              </a:spcBef>
              <a:spcAft>
                <a:spcPct val="0"/>
              </a:spcAft>
              <a:buClrTx/>
            </a:pPr>
            <a:r>
              <a:rPr lang="cs-CZ" sz="3200" b="1" spc="0" dirty="0">
                <a:solidFill>
                  <a:prstClr val="black"/>
                </a:solidFill>
                <a:latin typeface="Calibri"/>
                <a:cs typeface="+mn-cs"/>
              </a:rPr>
              <a:t>2. os. č. mn.</a:t>
            </a:r>
            <a:r>
              <a:rPr lang="cs-CZ" sz="3200" spc="0" dirty="0">
                <a:solidFill>
                  <a:prstClr val="black"/>
                </a:solidFill>
                <a:latin typeface="Calibri"/>
                <a:cs typeface="+mn-cs"/>
              </a:rPr>
              <a:t>, např.: </a:t>
            </a:r>
            <a:r>
              <a:rPr lang="cs-CZ" sz="3200" spc="0" dirty="0" smtClean="0">
                <a:solidFill>
                  <a:srgbClr val="92D050"/>
                </a:solidFill>
                <a:latin typeface="Calibri"/>
                <a:cs typeface="+mn-cs"/>
              </a:rPr>
              <a:t>běžte</a:t>
            </a:r>
            <a:r>
              <a:rPr lang="cs-CZ" sz="3200" spc="0" dirty="0">
                <a:solidFill>
                  <a:srgbClr val="92D050"/>
                </a:solidFill>
                <a:latin typeface="Calibri"/>
                <a:cs typeface="+mn-cs"/>
              </a:rPr>
              <a:t>, </a:t>
            </a:r>
            <a:r>
              <a:rPr lang="cs-CZ" sz="3200" spc="0" dirty="0" smtClean="0">
                <a:solidFill>
                  <a:srgbClr val="92D050"/>
                </a:solidFill>
                <a:latin typeface="Calibri"/>
                <a:cs typeface="+mn-cs"/>
              </a:rPr>
              <a:t>hrajte si</a:t>
            </a:r>
            <a:endParaRPr lang="cs-CZ" dirty="0">
              <a:solidFill>
                <a:srgbClr val="92D050"/>
              </a:solidFill>
            </a:endParaRPr>
          </a:p>
        </p:txBody>
      </p:sp>
      <p:sp>
        <p:nvSpPr>
          <p:cNvPr id="3" name="Nadpis 2"/>
          <p:cNvSpPr>
            <a:spLocks noGrp="1"/>
          </p:cNvSpPr>
          <p:nvPr>
            <p:ph type="title"/>
          </p:nvPr>
        </p:nvSpPr>
        <p:spPr>
          <a:xfrm>
            <a:off x="1331640" y="404664"/>
            <a:ext cx="6264696" cy="792088"/>
          </a:xfrm>
          <a:solidFill>
            <a:schemeClr val="bg2">
              <a:lumMod val="75000"/>
            </a:schemeClr>
          </a:solidFill>
        </p:spPr>
        <p:txBody>
          <a:bodyPr>
            <a:normAutofit/>
          </a:bodyPr>
          <a:lstStyle/>
          <a:p>
            <a:r>
              <a:rPr lang="cs-CZ" sz="2400" dirty="0" smtClean="0"/>
              <a:t>Způsob rozkazovací</a:t>
            </a:r>
            <a:endParaRPr lang="cs-CZ" sz="2400" dirty="0"/>
          </a:p>
        </p:txBody>
      </p:sp>
      <p:sp>
        <p:nvSpPr>
          <p:cNvPr id="5" name="Šipka doprava 4"/>
          <p:cNvSpPr/>
          <p:nvPr/>
        </p:nvSpPr>
        <p:spPr>
          <a:xfrm>
            <a:off x="539552" y="4581128"/>
            <a:ext cx="4968552" cy="792088"/>
          </a:xfrm>
          <a:prstGeom prst="right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 name="Šipka doprava 5"/>
          <p:cNvSpPr/>
          <p:nvPr/>
        </p:nvSpPr>
        <p:spPr>
          <a:xfrm>
            <a:off x="539552" y="5157192"/>
            <a:ext cx="6264696" cy="864096"/>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Šipka doprava 6"/>
          <p:cNvSpPr/>
          <p:nvPr/>
        </p:nvSpPr>
        <p:spPr>
          <a:xfrm>
            <a:off x="539552" y="5733256"/>
            <a:ext cx="5832648" cy="864096"/>
          </a:xfrm>
          <a:prstGeom prst="rightArrow">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8587569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xit" presetSubtype="0" fill="hold" grpId="0" nodeType="clickEffect">
                                  <p:stCondLst>
                                    <p:cond delay="0"/>
                                  </p:stCondLst>
                                  <p:childTnLst>
                                    <p:animEffect transition="out" filter="fade">
                                      <p:cBhvr>
                                        <p:cTn id="6" dur="1000"/>
                                        <p:tgtEl>
                                          <p:spTgt spid="5"/>
                                        </p:tgtEl>
                                      </p:cBhvr>
                                    </p:animEffect>
                                    <p:anim calcmode="lin" valueType="num">
                                      <p:cBhvr>
                                        <p:cTn id="7" dur="1000"/>
                                        <p:tgtEl>
                                          <p:spTgt spid="5"/>
                                        </p:tgtEl>
                                        <p:attrNameLst>
                                          <p:attrName>ppt_x</p:attrName>
                                        </p:attrNameLst>
                                      </p:cBhvr>
                                      <p:tavLst>
                                        <p:tav tm="0">
                                          <p:val>
                                            <p:strVal val="ppt_x"/>
                                          </p:val>
                                        </p:tav>
                                        <p:tav tm="100000">
                                          <p:val>
                                            <p:strVal val="ppt_x"/>
                                          </p:val>
                                        </p:tav>
                                      </p:tavLst>
                                    </p:anim>
                                    <p:anim calcmode="lin" valueType="num">
                                      <p:cBhvr>
                                        <p:cTn id="8" dur="1000"/>
                                        <p:tgtEl>
                                          <p:spTgt spid="5"/>
                                        </p:tgtEl>
                                        <p:attrNameLst>
                                          <p:attrName>ppt_y</p:attrName>
                                        </p:attrNameLst>
                                      </p:cBhvr>
                                      <p:tavLst>
                                        <p:tav tm="0">
                                          <p:val>
                                            <p:strVal val="ppt_y"/>
                                          </p:val>
                                        </p:tav>
                                        <p:tav tm="100000">
                                          <p:val>
                                            <p:strVal val="ppt_y+.1"/>
                                          </p:val>
                                        </p:tav>
                                      </p:tavLst>
                                    </p:anim>
                                    <p:set>
                                      <p:cBhvr>
                                        <p:cTn id="9" dur="1" fill="hold">
                                          <p:stCondLst>
                                            <p:cond delay="999"/>
                                          </p:stCondLst>
                                        </p:cTn>
                                        <p:tgtEl>
                                          <p:spTgt spid="5"/>
                                        </p:tgtEl>
                                        <p:attrNameLst>
                                          <p:attrName>style.visibility</p:attrName>
                                        </p:attrNameLst>
                                      </p:cBhvr>
                                      <p:to>
                                        <p:strVal val="hidden"/>
                                      </p:to>
                                    </p:set>
                                  </p:childTnLst>
                                </p:cTn>
                              </p:par>
                            </p:childTnLst>
                          </p:cTn>
                        </p:par>
                      </p:childTnLst>
                    </p:cTn>
                  </p:par>
                  <p:par>
                    <p:cTn id="10" fill="hold">
                      <p:stCondLst>
                        <p:cond delay="indefinite"/>
                      </p:stCondLst>
                      <p:childTnLst>
                        <p:par>
                          <p:cTn id="11" fill="hold">
                            <p:stCondLst>
                              <p:cond delay="0"/>
                            </p:stCondLst>
                            <p:childTnLst>
                              <p:par>
                                <p:cTn id="12" presetID="42" presetClass="exit" presetSubtype="0" fill="hold" grpId="0" nodeType="clickEffect">
                                  <p:stCondLst>
                                    <p:cond delay="0"/>
                                  </p:stCondLst>
                                  <p:childTnLst>
                                    <p:animEffect transition="out" filter="fade">
                                      <p:cBhvr>
                                        <p:cTn id="13" dur="1000"/>
                                        <p:tgtEl>
                                          <p:spTgt spid="6"/>
                                        </p:tgtEl>
                                      </p:cBhvr>
                                    </p:animEffect>
                                    <p:anim calcmode="lin" valueType="num">
                                      <p:cBhvr>
                                        <p:cTn id="14" dur="1000"/>
                                        <p:tgtEl>
                                          <p:spTgt spid="6"/>
                                        </p:tgtEl>
                                        <p:attrNameLst>
                                          <p:attrName>ppt_x</p:attrName>
                                        </p:attrNameLst>
                                      </p:cBhvr>
                                      <p:tavLst>
                                        <p:tav tm="0">
                                          <p:val>
                                            <p:strVal val="ppt_x"/>
                                          </p:val>
                                        </p:tav>
                                        <p:tav tm="100000">
                                          <p:val>
                                            <p:strVal val="ppt_x"/>
                                          </p:val>
                                        </p:tav>
                                      </p:tavLst>
                                    </p:anim>
                                    <p:anim calcmode="lin" valueType="num">
                                      <p:cBhvr>
                                        <p:cTn id="15" dur="1000"/>
                                        <p:tgtEl>
                                          <p:spTgt spid="6"/>
                                        </p:tgtEl>
                                        <p:attrNameLst>
                                          <p:attrName>ppt_y</p:attrName>
                                        </p:attrNameLst>
                                      </p:cBhvr>
                                      <p:tavLst>
                                        <p:tav tm="0">
                                          <p:val>
                                            <p:strVal val="ppt_y"/>
                                          </p:val>
                                        </p:tav>
                                        <p:tav tm="100000">
                                          <p:val>
                                            <p:strVal val="ppt_y+.1"/>
                                          </p:val>
                                        </p:tav>
                                      </p:tavLst>
                                    </p:anim>
                                    <p:set>
                                      <p:cBhvr>
                                        <p:cTn id="16" dur="1" fill="hold">
                                          <p:stCondLst>
                                            <p:cond delay="999"/>
                                          </p:stCondLst>
                                        </p:cTn>
                                        <p:tgtEl>
                                          <p:spTgt spid="6"/>
                                        </p:tgtEl>
                                        <p:attrNameLst>
                                          <p:attrName>style.visibility</p:attrName>
                                        </p:attrNameLst>
                                      </p:cBhvr>
                                      <p:to>
                                        <p:strVal val="hidden"/>
                                      </p:to>
                                    </p:set>
                                  </p:childTnLst>
                                </p:cTn>
                              </p:par>
                            </p:childTnLst>
                          </p:cTn>
                        </p:par>
                      </p:childTnLst>
                    </p:cTn>
                  </p:par>
                  <p:par>
                    <p:cTn id="17" fill="hold">
                      <p:stCondLst>
                        <p:cond delay="indefinite"/>
                      </p:stCondLst>
                      <p:childTnLst>
                        <p:par>
                          <p:cTn id="18" fill="hold">
                            <p:stCondLst>
                              <p:cond delay="0"/>
                            </p:stCondLst>
                            <p:childTnLst>
                              <p:par>
                                <p:cTn id="19" presetID="42" presetClass="exit" presetSubtype="0" fill="hold" grpId="0" nodeType="clickEffect">
                                  <p:stCondLst>
                                    <p:cond delay="0"/>
                                  </p:stCondLst>
                                  <p:childTnLst>
                                    <p:animEffect transition="out" filter="fade">
                                      <p:cBhvr>
                                        <p:cTn id="20" dur="1000"/>
                                        <p:tgtEl>
                                          <p:spTgt spid="7"/>
                                        </p:tgtEl>
                                      </p:cBhvr>
                                    </p:animEffect>
                                    <p:anim calcmode="lin" valueType="num">
                                      <p:cBhvr>
                                        <p:cTn id="21" dur="1000"/>
                                        <p:tgtEl>
                                          <p:spTgt spid="7"/>
                                        </p:tgtEl>
                                        <p:attrNameLst>
                                          <p:attrName>ppt_x</p:attrName>
                                        </p:attrNameLst>
                                      </p:cBhvr>
                                      <p:tavLst>
                                        <p:tav tm="0">
                                          <p:val>
                                            <p:strVal val="ppt_x"/>
                                          </p:val>
                                        </p:tav>
                                        <p:tav tm="100000">
                                          <p:val>
                                            <p:strVal val="ppt_x"/>
                                          </p:val>
                                        </p:tav>
                                      </p:tavLst>
                                    </p:anim>
                                    <p:anim calcmode="lin" valueType="num">
                                      <p:cBhvr>
                                        <p:cTn id="22" dur="1000"/>
                                        <p:tgtEl>
                                          <p:spTgt spid="7"/>
                                        </p:tgtEl>
                                        <p:attrNameLst>
                                          <p:attrName>ppt_y</p:attrName>
                                        </p:attrNameLst>
                                      </p:cBhvr>
                                      <p:tavLst>
                                        <p:tav tm="0">
                                          <p:val>
                                            <p:strVal val="ppt_y"/>
                                          </p:val>
                                        </p:tav>
                                        <p:tav tm="100000">
                                          <p:val>
                                            <p:strVal val="ppt_y+.1"/>
                                          </p:val>
                                        </p:tav>
                                      </p:tavLst>
                                    </p:anim>
                                    <p:set>
                                      <p:cBhvr>
                                        <p:cTn id="23" dur="1" fill="hold">
                                          <p:stCondLst>
                                            <p:cond delay="999"/>
                                          </p:stCondLst>
                                        </p:cTn>
                                        <p:tgtEl>
                                          <p:spTgt spid="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sz="quarter" idx="13"/>
          </p:nvPr>
        </p:nvSpPr>
        <p:spPr>
          <a:xfrm>
            <a:off x="457200" y="1340768"/>
            <a:ext cx="8229600" cy="5472608"/>
          </a:xfrm>
        </p:spPr>
        <p:txBody>
          <a:bodyPr>
            <a:normAutofit/>
          </a:bodyPr>
          <a:lstStyle/>
          <a:p>
            <a:pPr lvl="0" algn="l" fontAlgn="base">
              <a:spcBef>
                <a:spcPct val="20000"/>
              </a:spcBef>
              <a:spcAft>
                <a:spcPct val="0"/>
              </a:spcAft>
              <a:buClrTx/>
              <a:defRPr/>
            </a:pPr>
            <a:r>
              <a:rPr lang="cs-CZ" sz="2800" spc="0" dirty="0">
                <a:solidFill>
                  <a:prstClr val="black"/>
                </a:solidFill>
                <a:latin typeface="Calibri"/>
                <a:cs typeface="+mn-cs"/>
              </a:rPr>
              <a:t>Slovesa ve způsobu podmiňovacím vyjadřují, že </a:t>
            </a:r>
            <a:r>
              <a:rPr lang="cs-CZ" sz="2800" b="1" spc="0" dirty="0">
                <a:solidFill>
                  <a:srgbClr val="92D050"/>
                </a:solidFill>
                <a:latin typeface="Calibri"/>
                <a:cs typeface="+mn-cs"/>
              </a:rPr>
              <a:t>děj by mohl probíhat </a:t>
            </a:r>
            <a:r>
              <a:rPr lang="cs-CZ" sz="2800" spc="0" dirty="0">
                <a:solidFill>
                  <a:prstClr val="black"/>
                </a:solidFill>
                <a:latin typeface="Calibri"/>
                <a:cs typeface="+mn-cs"/>
              </a:rPr>
              <a:t>za určitých podmínek</a:t>
            </a:r>
            <a:r>
              <a:rPr lang="cs-CZ" sz="2800" spc="0" dirty="0" smtClean="0">
                <a:solidFill>
                  <a:prstClr val="black"/>
                </a:solidFill>
                <a:latin typeface="Calibri"/>
                <a:cs typeface="+mn-cs"/>
              </a:rPr>
              <a:t>.</a:t>
            </a:r>
            <a:endParaRPr lang="cs-CZ" sz="2800" spc="0" dirty="0">
              <a:solidFill>
                <a:prstClr val="black"/>
              </a:solidFill>
              <a:latin typeface="Calibri"/>
              <a:cs typeface="+mn-cs"/>
            </a:endParaRPr>
          </a:p>
          <a:p>
            <a:pPr marL="514350" lvl="0" indent="-514350" algn="l" fontAlgn="base">
              <a:spcBef>
                <a:spcPct val="20000"/>
              </a:spcBef>
              <a:spcAft>
                <a:spcPct val="0"/>
              </a:spcAft>
              <a:buClrTx/>
              <a:buFont typeface="Arial" charset="0"/>
              <a:buAutoNum type="alphaLcParenR"/>
              <a:defRPr/>
            </a:pPr>
            <a:r>
              <a:rPr lang="cs-CZ" sz="2800" spc="0" dirty="0">
                <a:solidFill>
                  <a:prstClr val="black"/>
                </a:solidFill>
                <a:latin typeface="Calibri"/>
                <a:cs typeface="+mn-cs"/>
              </a:rPr>
              <a:t>Způsob </a:t>
            </a:r>
            <a:r>
              <a:rPr lang="cs-CZ" sz="2800" b="1" spc="0" dirty="0">
                <a:solidFill>
                  <a:srgbClr val="92D050"/>
                </a:solidFill>
                <a:latin typeface="Calibri"/>
                <a:cs typeface="+mn-cs"/>
              </a:rPr>
              <a:t>podmiňovací přítomný </a:t>
            </a:r>
            <a:endParaRPr lang="cs-CZ" sz="2800" b="1" spc="0" dirty="0" smtClean="0">
              <a:solidFill>
                <a:srgbClr val="92D050"/>
              </a:solidFill>
              <a:latin typeface="Calibri"/>
              <a:cs typeface="+mn-cs"/>
            </a:endParaRPr>
          </a:p>
          <a:p>
            <a:pPr lvl="0" algn="l" fontAlgn="base">
              <a:spcBef>
                <a:spcPct val="20000"/>
              </a:spcBef>
              <a:spcAft>
                <a:spcPct val="0"/>
              </a:spcAft>
              <a:buClrTx/>
              <a:defRPr/>
            </a:pPr>
            <a:r>
              <a:rPr lang="cs-CZ" sz="2800" b="1" spc="0" dirty="0">
                <a:solidFill>
                  <a:srgbClr val="92D050"/>
                </a:solidFill>
                <a:latin typeface="Calibri"/>
                <a:cs typeface="+mn-cs"/>
              </a:rPr>
              <a:t> </a:t>
            </a:r>
            <a:r>
              <a:rPr lang="cs-CZ" sz="2800" b="1" spc="0" dirty="0" smtClean="0">
                <a:solidFill>
                  <a:srgbClr val="92D050"/>
                </a:solidFill>
                <a:latin typeface="Calibri"/>
                <a:cs typeface="+mn-cs"/>
              </a:rPr>
              <a:t>  </a:t>
            </a:r>
            <a:r>
              <a:rPr lang="cs-CZ" sz="2800" spc="0" dirty="0" smtClean="0">
                <a:solidFill>
                  <a:prstClr val="black"/>
                </a:solidFill>
                <a:latin typeface="Calibri"/>
                <a:cs typeface="+mn-cs"/>
              </a:rPr>
              <a:t>– </a:t>
            </a:r>
            <a:r>
              <a:rPr lang="cs-CZ" sz="2800" spc="0" dirty="0">
                <a:solidFill>
                  <a:prstClr val="black"/>
                </a:solidFill>
                <a:latin typeface="Calibri"/>
                <a:cs typeface="+mn-cs"/>
              </a:rPr>
              <a:t>vyjadřuje, že děj by mohl probíhat </a:t>
            </a:r>
            <a:r>
              <a:rPr lang="cs-CZ" sz="2800" b="1" spc="0" dirty="0">
                <a:solidFill>
                  <a:srgbClr val="92D050"/>
                </a:solidFill>
                <a:latin typeface="Calibri"/>
                <a:cs typeface="+mn-cs"/>
              </a:rPr>
              <a:t>nyní – v </a:t>
            </a:r>
            <a:r>
              <a:rPr lang="cs-CZ" sz="2800" b="1" spc="0" dirty="0" smtClean="0">
                <a:solidFill>
                  <a:srgbClr val="92D050"/>
                </a:solidFill>
                <a:latin typeface="Calibri"/>
                <a:cs typeface="+mn-cs"/>
              </a:rPr>
              <a:t>přítomnosti</a:t>
            </a:r>
            <a:r>
              <a:rPr lang="cs-CZ" sz="2800" spc="0" dirty="0">
                <a:solidFill>
                  <a:prstClr val="black"/>
                </a:solidFill>
                <a:latin typeface="Calibri"/>
                <a:cs typeface="+mn-cs"/>
              </a:rPr>
              <a:t>, např.: </a:t>
            </a:r>
            <a:r>
              <a:rPr lang="cs-CZ" sz="2800" spc="0" dirty="0" smtClean="0">
                <a:solidFill>
                  <a:srgbClr val="00B0F0"/>
                </a:solidFill>
                <a:latin typeface="Calibri"/>
                <a:cs typeface="+mn-cs"/>
              </a:rPr>
              <a:t>skákal </a:t>
            </a:r>
            <a:r>
              <a:rPr lang="cs-CZ" sz="2800" spc="0" dirty="0">
                <a:solidFill>
                  <a:srgbClr val="00B0F0"/>
                </a:solidFill>
                <a:latin typeface="Calibri"/>
                <a:cs typeface="+mn-cs"/>
              </a:rPr>
              <a:t>bych, </a:t>
            </a:r>
            <a:r>
              <a:rPr lang="cs-CZ" sz="2800" spc="0" dirty="0" smtClean="0">
                <a:solidFill>
                  <a:srgbClr val="00B0F0"/>
                </a:solidFill>
                <a:latin typeface="Calibri"/>
                <a:cs typeface="+mn-cs"/>
              </a:rPr>
              <a:t>vařili </a:t>
            </a:r>
            <a:r>
              <a:rPr lang="cs-CZ" sz="2800" spc="0" dirty="0">
                <a:solidFill>
                  <a:srgbClr val="00B0F0"/>
                </a:solidFill>
                <a:latin typeface="Calibri"/>
                <a:cs typeface="+mn-cs"/>
              </a:rPr>
              <a:t>bychom</a:t>
            </a:r>
            <a:r>
              <a:rPr lang="cs-CZ" sz="2800" spc="0" dirty="0">
                <a:solidFill>
                  <a:prstClr val="black"/>
                </a:solidFill>
                <a:latin typeface="Calibri"/>
                <a:cs typeface="+mn-cs"/>
              </a:rPr>
              <a:t>.</a:t>
            </a:r>
          </a:p>
          <a:p>
            <a:pPr lvl="0" algn="l" fontAlgn="base">
              <a:spcBef>
                <a:spcPct val="20000"/>
              </a:spcBef>
              <a:spcAft>
                <a:spcPct val="0"/>
              </a:spcAft>
              <a:buClrTx/>
              <a:defRPr/>
            </a:pPr>
            <a:r>
              <a:rPr lang="cs-CZ" sz="2800" spc="0" dirty="0" smtClean="0">
                <a:solidFill>
                  <a:prstClr val="black"/>
                </a:solidFill>
                <a:latin typeface="Calibri"/>
                <a:cs typeface="+mn-cs"/>
              </a:rPr>
              <a:t>b)   Způsob </a:t>
            </a:r>
            <a:r>
              <a:rPr lang="cs-CZ" sz="2800" b="1" spc="0" dirty="0">
                <a:solidFill>
                  <a:srgbClr val="92D050"/>
                </a:solidFill>
                <a:latin typeface="Calibri"/>
                <a:cs typeface="+mn-cs"/>
              </a:rPr>
              <a:t>podmiňovací minulý </a:t>
            </a:r>
            <a:endParaRPr lang="cs-CZ" sz="2800" b="1" spc="0" dirty="0" smtClean="0">
              <a:solidFill>
                <a:srgbClr val="92D050"/>
              </a:solidFill>
              <a:latin typeface="Calibri"/>
              <a:cs typeface="+mn-cs"/>
            </a:endParaRPr>
          </a:p>
          <a:p>
            <a:pPr lvl="0" algn="l" fontAlgn="base">
              <a:spcBef>
                <a:spcPct val="20000"/>
              </a:spcBef>
              <a:spcAft>
                <a:spcPct val="0"/>
              </a:spcAft>
              <a:buClrTx/>
              <a:defRPr/>
            </a:pPr>
            <a:r>
              <a:rPr lang="cs-CZ" sz="2800" spc="0" dirty="0" smtClean="0">
                <a:solidFill>
                  <a:prstClr val="black"/>
                </a:solidFill>
                <a:latin typeface="Calibri"/>
                <a:cs typeface="+mn-cs"/>
              </a:rPr>
              <a:t>– </a:t>
            </a:r>
            <a:r>
              <a:rPr lang="cs-CZ" sz="2800" spc="0" dirty="0">
                <a:solidFill>
                  <a:prstClr val="black"/>
                </a:solidFill>
                <a:latin typeface="Calibri"/>
                <a:cs typeface="+mn-cs"/>
              </a:rPr>
              <a:t>vyjadřuje, že děj by mohl probíhat </a:t>
            </a:r>
            <a:r>
              <a:rPr lang="cs-CZ" sz="2800" b="1" spc="0" dirty="0">
                <a:solidFill>
                  <a:srgbClr val="92D050"/>
                </a:solidFill>
                <a:latin typeface="Calibri"/>
                <a:cs typeface="+mn-cs"/>
              </a:rPr>
              <a:t>v minulosti</a:t>
            </a:r>
            <a:r>
              <a:rPr lang="cs-CZ" sz="2800" spc="0" dirty="0">
                <a:solidFill>
                  <a:prstClr val="black"/>
                </a:solidFill>
                <a:latin typeface="Calibri"/>
                <a:cs typeface="+mn-cs"/>
              </a:rPr>
              <a:t>, např.: </a:t>
            </a:r>
            <a:r>
              <a:rPr lang="cs-CZ" sz="2800" spc="0" dirty="0">
                <a:solidFill>
                  <a:srgbClr val="00B0F0"/>
                </a:solidFill>
                <a:latin typeface="Calibri"/>
                <a:cs typeface="+mn-cs"/>
              </a:rPr>
              <a:t>byl bych </a:t>
            </a:r>
            <a:r>
              <a:rPr lang="cs-CZ" sz="2800" spc="0" dirty="0" smtClean="0">
                <a:solidFill>
                  <a:srgbClr val="00B0F0"/>
                </a:solidFill>
                <a:latin typeface="Calibri"/>
                <a:cs typeface="+mn-cs"/>
              </a:rPr>
              <a:t>skákal, </a:t>
            </a:r>
            <a:r>
              <a:rPr lang="cs-CZ" sz="2800" spc="0" dirty="0">
                <a:solidFill>
                  <a:srgbClr val="00B0F0"/>
                </a:solidFill>
                <a:latin typeface="Calibri"/>
                <a:cs typeface="+mn-cs"/>
              </a:rPr>
              <a:t>byli bychom </a:t>
            </a:r>
            <a:r>
              <a:rPr lang="cs-CZ" sz="2800" spc="0" dirty="0" smtClean="0">
                <a:solidFill>
                  <a:srgbClr val="00B0F0"/>
                </a:solidFill>
                <a:latin typeface="Calibri"/>
                <a:cs typeface="+mn-cs"/>
              </a:rPr>
              <a:t>vařili</a:t>
            </a:r>
            <a:r>
              <a:rPr lang="cs-CZ" sz="2800" spc="0" dirty="0">
                <a:solidFill>
                  <a:prstClr val="black"/>
                </a:solidFill>
                <a:latin typeface="Calibri"/>
                <a:cs typeface="+mn-cs"/>
              </a:rPr>
              <a:t>. </a:t>
            </a:r>
            <a:endParaRPr lang="cs-CZ" dirty="0"/>
          </a:p>
        </p:txBody>
      </p:sp>
      <p:sp>
        <p:nvSpPr>
          <p:cNvPr id="3" name="Nadpis 2"/>
          <p:cNvSpPr>
            <a:spLocks noGrp="1"/>
          </p:cNvSpPr>
          <p:nvPr>
            <p:ph type="title"/>
          </p:nvPr>
        </p:nvSpPr>
        <p:spPr>
          <a:xfrm>
            <a:off x="1259632" y="332656"/>
            <a:ext cx="6624736" cy="720080"/>
          </a:xfrm>
          <a:solidFill>
            <a:schemeClr val="bg2">
              <a:lumMod val="75000"/>
            </a:schemeClr>
          </a:solidFill>
        </p:spPr>
        <p:txBody>
          <a:bodyPr>
            <a:normAutofit/>
          </a:bodyPr>
          <a:lstStyle/>
          <a:p>
            <a:r>
              <a:rPr lang="cs-CZ" sz="2400" dirty="0" smtClean="0"/>
              <a:t>Způsob podmiňovací</a:t>
            </a:r>
            <a:endParaRPr lang="cs-CZ" sz="2400" dirty="0"/>
          </a:p>
        </p:txBody>
      </p:sp>
      <p:sp>
        <p:nvSpPr>
          <p:cNvPr id="6" name="Pětiúhelník 5"/>
          <p:cNvSpPr/>
          <p:nvPr/>
        </p:nvSpPr>
        <p:spPr>
          <a:xfrm>
            <a:off x="467544" y="2924944"/>
            <a:ext cx="7416824" cy="792088"/>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 name="Pětiúhelník 7"/>
          <p:cNvSpPr/>
          <p:nvPr/>
        </p:nvSpPr>
        <p:spPr>
          <a:xfrm>
            <a:off x="467544" y="4293096"/>
            <a:ext cx="8208912" cy="864096"/>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4551727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xit" presetSubtype="4" fill="hold" grpId="0" nodeType="clickEffect">
                                  <p:stCondLst>
                                    <p:cond delay="0"/>
                                  </p:stCondLst>
                                  <p:childTnLst>
                                    <p:animEffect transition="out" filter="wipe(down)">
                                      <p:cBhvr>
                                        <p:cTn id="6" dur="500"/>
                                        <p:tgtEl>
                                          <p:spTgt spid="6"/>
                                        </p:tgtEl>
                                      </p:cBhvr>
                                    </p:animEffect>
                                    <p:set>
                                      <p:cBhvr>
                                        <p:cTn id="7" dur="1" fill="hold">
                                          <p:stCondLst>
                                            <p:cond delay="499"/>
                                          </p:stCondLst>
                                        </p:cTn>
                                        <p:tgtEl>
                                          <p:spTgt spid="6"/>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22" presetClass="exit" presetSubtype="4" fill="hold" grpId="0" nodeType="clickEffect">
                                  <p:stCondLst>
                                    <p:cond delay="0"/>
                                  </p:stCondLst>
                                  <p:childTnLst>
                                    <p:animEffect transition="out" filter="wipe(down)">
                                      <p:cBhvr>
                                        <p:cTn id="11" dur="500"/>
                                        <p:tgtEl>
                                          <p:spTgt spid="8"/>
                                        </p:tgtEl>
                                      </p:cBhvr>
                                    </p:animEffect>
                                    <p:set>
                                      <p:cBhvr>
                                        <p:cTn id="12" dur="1" fill="hold">
                                          <p:stCondLst>
                                            <p:cond delay="499"/>
                                          </p:stCondLst>
                                        </p:cTn>
                                        <p:tgtEl>
                                          <p:spTgt spid="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8"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Nadpis 2"/>
          <p:cNvSpPr>
            <a:spLocks noGrp="1"/>
          </p:cNvSpPr>
          <p:nvPr>
            <p:ph type="title"/>
          </p:nvPr>
        </p:nvSpPr>
        <p:spPr>
          <a:xfrm>
            <a:off x="107504" y="188640"/>
            <a:ext cx="9036496" cy="1415752"/>
          </a:xfrm>
          <a:solidFill>
            <a:schemeClr val="bg2">
              <a:lumMod val="75000"/>
            </a:schemeClr>
          </a:solidFill>
        </p:spPr>
        <p:txBody>
          <a:bodyPr/>
          <a:lstStyle/>
          <a:p>
            <a:pPr algn="l"/>
            <a:r>
              <a:rPr lang="cs-CZ" dirty="0" smtClean="0">
                <a:solidFill>
                  <a:srgbClr val="7030A0"/>
                </a:solidFill>
              </a:rPr>
              <a:t>Vyber z dané nabídky sloves a přiřaď do daného sloupce</a:t>
            </a:r>
            <a:r>
              <a:rPr lang="cs-CZ" dirty="0" smtClean="0"/>
              <a:t/>
            </a:r>
            <a:br>
              <a:rPr lang="cs-CZ" dirty="0" smtClean="0"/>
            </a:br>
            <a:r>
              <a:rPr lang="cs-CZ" dirty="0" smtClean="0"/>
              <a:t>krájej, napsal bych, jde, utečte, pracovali bychom, kdybys přišel, volal, ležím, dávejte, přáli byste, bráním se, mlč, umyj se, měl bys, kdybych </a:t>
            </a:r>
            <a:r>
              <a:rPr lang="cs-CZ" dirty="0"/>
              <a:t>Š</a:t>
            </a:r>
            <a:r>
              <a:rPr lang="cs-CZ" dirty="0" smtClean="0"/>
              <a:t>lápl, uřízl, vezmu, jdi, nechtěl by, uprav se, uvijeme si</a:t>
            </a:r>
            <a:endParaRPr lang="cs-CZ" dirty="0"/>
          </a:p>
        </p:txBody>
      </p:sp>
      <p:sp>
        <p:nvSpPr>
          <p:cNvPr id="2" name="Zástupný symbol pro obsah 1"/>
          <p:cNvSpPr>
            <a:spLocks noGrp="1"/>
          </p:cNvSpPr>
          <p:nvPr>
            <p:ph sz="quarter" idx="4294967295"/>
          </p:nvPr>
        </p:nvSpPr>
        <p:spPr>
          <a:xfrm>
            <a:off x="0" y="1700213"/>
            <a:ext cx="2746375" cy="4395787"/>
          </a:xfrm>
        </p:spPr>
        <p:txBody>
          <a:bodyPr/>
          <a:lstStyle/>
          <a:p>
            <a:pPr algn="l"/>
            <a:r>
              <a:rPr lang="cs-CZ" dirty="0" smtClean="0">
                <a:solidFill>
                  <a:srgbClr val="92D050"/>
                </a:solidFill>
              </a:rPr>
              <a:t>                                                       </a:t>
            </a:r>
          </a:p>
          <a:p>
            <a:pPr algn="l"/>
            <a:endParaRPr lang="cs-CZ" dirty="0">
              <a:solidFill>
                <a:srgbClr val="92D050"/>
              </a:solidFill>
            </a:endParaRPr>
          </a:p>
          <a:p>
            <a:pPr algn="l"/>
            <a:r>
              <a:rPr lang="cs-CZ" dirty="0" smtClean="0">
                <a:solidFill>
                  <a:srgbClr val="92D050"/>
                </a:solidFill>
              </a:rPr>
              <a:t>                                                 </a:t>
            </a:r>
            <a:endParaRPr lang="cs-CZ" dirty="0" smtClean="0"/>
          </a:p>
          <a:p>
            <a:pPr algn="l"/>
            <a:endParaRPr lang="cs-CZ" dirty="0"/>
          </a:p>
        </p:txBody>
      </p:sp>
      <p:sp>
        <p:nvSpPr>
          <p:cNvPr id="9" name="TextovéPole 8"/>
          <p:cNvSpPr txBox="1"/>
          <p:nvPr/>
        </p:nvSpPr>
        <p:spPr>
          <a:xfrm>
            <a:off x="8676456" y="3861048"/>
            <a:ext cx="45719" cy="369332"/>
          </a:xfrm>
          <a:prstGeom prst="rect">
            <a:avLst/>
          </a:prstGeom>
          <a:noFill/>
        </p:spPr>
        <p:txBody>
          <a:bodyPr wrap="square" rtlCol="0">
            <a:spAutoFit/>
          </a:bodyPr>
          <a:lstStyle/>
          <a:p>
            <a:endParaRPr lang="cs-CZ" dirty="0"/>
          </a:p>
        </p:txBody>
      </p:sp>
      <p:sp>
        <p:nvSpPr>
          <p:cNvPr id="5" name="TextovéPole 4"/>
          <p:cNvSpPr txBox="1"/>
          <p:nvPr/>
        </p:nvSpPr>
        <p:spPr>
          <a:xfrm>
            <a:off x="539552" y="2348880"/>
            <a:ext cx="1224136" cy="2585323"/>
          </a:xfrm>
          <a:prstGeom prst="rect">
            <a:avLst/>
          </a:prstGeom>
          <a:noFill/>
        </p:spPr>
        <p:txBody>
          <a:bodyPr wrap="square" rtlCol="0">
            <a:spAutoFit/>
          </a:bodyPr>
          <a:lstStyle/>
          <a:p>
            <a:r>
              <a:rPr lang="cs-CZ" dirty="0" smtClean="0"/>
              <a:t>Jde</a:t>
            </a:r>
          </a:p>
          <a:p>
            <a:r>
              <a:rPr lang="cs-CZ" dirty="0" smtClean="0"/>
              <a:t>Volal</a:t>
            </a:r>
          </a:p>
          <a:p>
            <a:r>
              <a:rPr lang="cs-CZ" dirty="0" smtClean="0"/>
              <a:t>Ležím</a:t>
            </a:r>
          </a:p>
          <a:p>
            <a:r>
              <a:rPr lang="cs-CZ" dirty="0" smtClean="0"/>
              <a:t>Bráním se</a:t>
            </a:r>
          </a:p>
          <a:p>
            <a:r>
              <a:rPr lang="cs-CZ" dirty="0" smtClean="0"/>
              <a:t>Uřízl</a:t>
            </a:r>
          </a:p>
          <a:p>
            <a:r>
              <a:rPr lang="cs-CZ" dirty="0" smtClean="0"/>
              <a:t>Vezmu</a:t>
            </a:r>
          </a:p>
          <a:p>
            <a:r>
              <a:rPr lang="cs-CZ" dirty="0" smtClean="0"/>
              <a:t>Uvijeme si</a:t>
            </a:r>
          </a:p>
          <a:p>
            <a:endParaRPr lang="cs-CZ" dirty="0" smtClean="0"/>
          </a:p>
          <a:p>
            <a:endParaRPr lang="cs-CZ" dirty="0"/>
          </a:p>
        </p:txBody>
      </p:sp>
      <p:sp>
        <p:nvSpPr>
          <p:cNvPr id="6" name="TextovéPole 5"/>
          <p:cNvSpPr txBox="1"/>
          <p:nvPr/>
        </p:nvSpPr>
        <p:spPr>
          <a:xfrm>
            <a:off x="3563888" y="2492896"/>
            <a:ext cx="936104" cy="2308324"/>
          </a:xfrm>
          <a:prstGeom prst="rect">
            <a:avLst/>
          </a:prstGeom>
          <a:noFill/>
        </p:spPr>
        <p:txBody>
          <a:bodyPr wrap="square" rtlCol="0">
            <a:spAutoFit/>
          </a:bodyPr>
          <a:lstStyle/>
          <a:p>
            <a:r>
              <a:rPr lang="cs-CZ" dirty="0" smtClean="0"/>
              <a:t>Krájej</a:t>
            </a:r>
          </a:p>
          <a:p>
            <a:r>
              <a:rPr lang="cs-CZ" dirty="0" smtClean="0"/>
              <a:t>Utečte</a:t>
            </a:r>
          </a:p>
          <a:p>
            <a:r>
              <a:rPr lang="cs-CZ" dirty="0" smtClean="0"/>
              <a:t>Dávejte</a:t>
            </a:r>
          </a:p>
          <a:p>
            <a:r>
              <a:rPr lang="cs-CZ" dirty="0" smtClean="0"/>
              <a:t>Mlč</a:t>
            </a:r>
          </a:p>
          <a:p>
            <a:r>
              <a:rPr lang="cs-CZ" dirty="0" smtClean="0"/>
              <a:t>Umyj se</a:t>
            </a:r>
          </a:p>
          <a:p>
            <a:r>
              <a:rPr lang="cs-CZ" dirty="0" smtClean="0"/>
              <a:t>Jdi</a:t>
            </a:r>
          </a:p>
          <a:p>
            <a:r>
              <a:rPr lang="cs-CZ" dirty="0" smtClean="0"/>
              <a:t>Uprav se</a:t>
            </a:r>
            <a:endParaRPr lang="cs-CZ" dirty="0"/>
          </a:p>
        </p:txBody>
      </p:sp>
      <p:sp>
        <p:nvSpPr>
          <p:cNvPr id="14" name="TextovéPole 13"/>
          <p:cNvSpPr txBox="1"/>
          <p:nvPr/>
        </p:nvSpPr>
        <p:spPr>
          <a:xfrm>
            <a:off x="6195622" y="2492896"/>
            <a:ext cx="1832762" cy="2308324"/>
          </a:xfrm>
          <a:prstGeom prst="rect">
            <a:avLst/>
          </a:prstGeom>
          <a:noFill/>
        </p:spPr>
        <p:txBody>
          <a:bodyPr wrap="square" rtlCol="0">
            <a:spAutoFit/>
          </a:bodyPr>
          <a:lstStyle/>
          <a:p>
            <a:r>
              <a:rPr lang="cs-CZ" dirty="0" smtClean="0"/>
              <a:t>Napsal bych</a:t>
            </a:r>
          </a:p>
          <a:p>
            <a:r>
              <a:rPr lang="cs-CZ" dirty="0" smtClean="0"/>
              <a:t>Pracovali bychom</a:t>
            </a:r>
          </a:p>
          <a:p>
            <a:r>
              <a:rPr lang="cs-CZ" dirty="0" smtClean="0"/>
              <a:t>Kdybys přišel</a:t>
            </a:r>
          </a:p>
          <a:p>
            <a:r>
              <a:rPr lang="cs-CZ" dirty="0" smtClean="0"/>
              <a:t>Přáli byste</a:t>
            </a:r>
          </a:p>
          <a:p>
            <a:r>
              <a:rPr lang="cs-CZ" dirty="0" smtClean="0"/>
              <a:t>Měl bys</a:t>
            </a:r>
          </a:p>
          <a:p>
            <a:r>
              <a:rPr lang="cs-CZ" dirty="0" smtClean="0"/>
              <a:t>Kdybych šlápl</a:t>
            </a:r>
          </a:p>
          <a:p>
            <a:r>
              <a:rPr lang="cs-CZ" dirty="0" smtClean="0"/>
              <a:t>Nechtěl by</a:t>
            </a:r>
          </a:p>
          <a:p>
            <a:endParaRPr lang="cs-CZ" dirty="0"/>
          </a:p>
        </p:txBody>
      </p:sp>
      <p:sp>
        <p:nvSpPr>
          <p:cNvPr id="15" name="Plechovka 14"/>
          <p:cNvSpPr/>
          <p:nvPr/>
        </p:nvSpPr>
        <p:spPr>
          <a:xfrm>
            <a:off x="539552" y="2276872"/>
            <a:ext cx="1512168" cy="3096344"/>
          </a:xfrm>
          <a:prstGeom prst="can">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solidFill>
                  <a:schemeClr val="accent2">
                    <a:lumMod val="50000"/>
                  </a:schemeClr>
                </a:solidFill>
              </a:rPr>
              <a:t>oznamovací</a:t>
            </a:r>
            <a:endParaRPr lang="cs-CZ" dirty="0">
              <a:solidFill>
                <a:schemeClr val="accent2">
                  <a:lumMod val="50000"/>
                </a:schemeClr>
              </a:solidFill>
            </a:endParaRPr>
          </a:p>
        </p:txBody>
      </p:sp>
      <p:sp>
        <p:nvSpPr>
          <p:cNvPr id="16" name="Plechovka 15"/>
          <p:cNvSpPr/>
          <p:nvPr/>
        </p:nvSpPr>
        <p:spPr>
          <a:xfrm>
            <a:off x="3353092" y="2312876"/>
            <a:ext cx="1656184" cy="3024336"/>
          </a:xfrm>
          <a:prstGeom prst="can">
            <a:avLst/>
          </a:prstGeom>
          <a:blipFill>
            <a:blip r:embed="rId2"/>
            <a:tile tx="0" ty="0" sx="100000" sy="100000" flip="none" algn="tl"/>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solidFill>
                  <a:schemeClr val="tx1">
                    <a:lumMod val="95000"/>
                    <a:lumOff val="5000"/>
                  </a:schemeClr>
                </a:solidFill>
              </a:rPr>
              <a:t>rozkazovací</a:t>
            </a:r>
            <a:endParaRPr lang="cs-CZ" dirty="0">
              <a:solidFill>
                <a:schemeClr val="tx1">
                  <a:lumMod val="95000"/>
                  <a:lumOff val="5000"/>
                </a:schemeClr>
              </a:solidFill>
            </a:endParaRPr>
          </a:p>
        </p:txBody>
      </p:sp>
      <p:sp>
        <p:nvSpPr>
          <p:cNvPr id="17" name="Plechovka 16"/>
          <p:cNvSpPr/>
          <p:nvPr/>
        </p:nvSpPr>
        <p:spPr>
          <a:xfrm>
            <a:off x="6195622" y="2368227"/>
            <a:ext cx="1904770" cy="3024336"/>
          </a:xfrm>
          <a:prstGeom prst="can">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solidFill>
                  <a:srgbClr val="002060"/>
                </a:solidFill>
              </a:rPr>
              <a:t>podmiňovací</a:t>
            </a:r>
            <a:endParaRPr lang="cs-CZ" dirty="0">
              <a:solidFill>
                <a:srgbClr val="002060"/>
              </a:solidFill>
            </a:endParaRPr>
          </a:p>
        </p:txBody>
      </p:sp>
    </p:spTree>
    <p:extLst>
      <p:ext uri="{BB962C8B-B14F-4D97-AF65-F5344CB8AC3E}">
        <p14:creationId xmlns:p14="http://schemas.microsoft.com/office/powerpoint/2010/main" val="2695917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xit" presetSubtype="0" fill="hold" grpId="0" nodeType="clickEffect">
                                  <p:stCondLst>
                                    <p:cond delay="0"/>
                                  </p:stCondLst>
                                  <p:childTnLst>
                                    <p:animEffect transition="out" filter="fade">
                                      <p:cBhvr>
                                        <p:cTn id="6" dur="1000"/>
                                        <p:tgtEl>
                                          <p:spTgt spid="15"/>
                                        </p:tgtEl>
                                      </p:cBhvr>
                                    </p:animEffect>
                                    <p:anim calcmode="lin" valueType="num">
                                      <p:cBhvr>
                                        <p:cTn id="7" dur="1000"/>
                                        <p:tgtEl>
                                          <p:spTgt spid="15"/>
                                        </p:tgtEl>
                                        <p:attrNameLst>
                                          <p:attrName>ppt_x</p:attrName>
                                        </p:attrNameLst>
                                      </p:cBhvr>
                                      <p:tavLst>
                                        <p:tav tm="0">
                                          <p:val>
                                            <p:strVal val="ppt_x"/>
                                          </p:val>
                                        </p:tav>
                                        <p:tav tm="100000">
                                          <p:val>
                                            <p:strVal val="ppt_x"/>
                                          </p:val>
                                        </p:tav>
                                      </p:tavLst>
                                    </p:anim>
                                    <p:anim calcmode="lin" valueType="num">
                                      <p:cBhvr>
                                        <p:cTn id="8" dur="1000"/>
                                        <p:tgtEl>
                                          <p:spTgt spid="15"/>
                                        </p:tgtEl>
                                        <p:attrNameLst>
                                          <p:attrName>ppt_y</p:attrName>
                                        </p:attrNameLst>
                                      </p:cBhvr>
                                      <p:tavLst>
                                        <p:tav tm="0">
                                          <p:val>
                                            <p:strVal val="ppt_y"/>
                                          </p:val>
                                        </p:tav>
                                        <p:tav tm="100000">
                                          <p:val>
                                            <p:strVal val="ppt_y+.1"/>
                                          </p:val>
                                        </p:tav>
                                      </p:tavLst>
                                    </p:anim>
                                    <p:set>
                                      <p:cBhvr>
                                        <p:cTn id="9" dur="1" fill="hold">
                                          <p:stCondLst>
                                            <p:cond delay="999"/>
                                          </p:stCondLst>
                                        </p:cTn>
                                        <p:tgtEl>
                                          <p:spTgt spid="15"/>
                                        </p:tgtEl>
                                        <p:attrNameLst>
                                          <p:attrName>style.visibility</p:attrName>
                                        </p:attrNameLst>
                                      </p:cBhvr>
                                      <p:to>
                                        <p:strVal val="hidden"/>
                                      </p:to>
                                    </p:set>
                                  </p:childTnLst>
                                </p:cTn>
                              </p:par>
                            </p:childTnLst>
                          </p:cTn>
                        </p:par>
                      </p:childTnLst>
                    </p:cTn>
                  </p:par>
                  <p:par>
                    <p:cTn id="10" fill="hold">
                      <p:stCondLst>
                        <p:cond delay="indefinite"/>
                      </p:stCondLst>
                      <p:childTnLst>
                        <p:par>
                          <p:cTn id="11" fill="hold">
                            <p:stCondLst>
                              <p:cond delay="0"/>
                            </p:stCondLst>
                            <p:childTnLst>
                              <p:par>
                                <p:cTn id="12" presetID="42" presetClass="exit" presetSubtype="0" fill="hold" grpId="0" nodeType="clickEffect">
                                  <p:stCondLst>
                                    <p:cond delay="0"/>
                                  </p:stCondLst>
                                  <p:childTnLst>
                                    <p:animEffect transition="out" filter="fade">
                                      <p:cBhvr>
                                        <p:cTn id="13" dur="1000"/>
                                        <p:tgtEl>
                                          <p:spTgt spid="16"/>
                                        </p:tgtEl>
                                      </p:cBhvr>
                                    </p:animEffect>
                                    <p:anim calcmode="lin" valueType="num">
                                      <p:cBhvr>
                                        <p:cTn id="14" dur="1000"/>
                                        <p:tgtEl>
                                          <p:spTgt spid="16"/>
                                        </p:tgtEl>
                                        <p:attrNameLst>
                                          <p:attrName>ppt_x</p:attrName>
                                        </p:attrNameLst>
                                      </p:cBhvr>
                                      <p:tavLst>
                                        <p:tav tm="0">
                                          <p:val>
                                            <p:strVal val="ppt_x"/>
                                          </p:val>
                                        </p:tav>
                                        <p:tav tm="100000">
                                          <p:val>
                                            <p:strVal val="ppt_x"/>
                                          </p:val>
                                        </p:tav>
                                      </p:tavLst>
                                    </p:anim>
                                    <p:anim calcmode="lin" valueType="num">
                                      <p:cBhvr>
                                        <p:cTn id="15" dur="1000"/>
                                        <p:tgtEl>
                                          <p:spTgt spid="16"/>
                                        </p:tgtEl>
                                        <p:attrNameLst>
                                          <p:attrName>ppt_y</p:attrName>
                                        </p:attrNameLst>
                                      </p:cBhvr>
                                      <p:tavLst>
                                        <p:tav tm="0">
                                          <p:val>
                                            <p:strVal val="ppt_y"/>
                                          </p:val>
                                        </p:tav>
                                        <p:tav tm="100000">
                                          <p:val>
                                            <p:strVal val="ppt_y+.1"/>
                                          </p:val>
                                        </p:tav>
                                      </p:tavLst>
                                    </p:anim>
                                    <p:set>
                                      <p:cBhvr>
                                        <p:cTn id="16" dur="1" fill="hold">
                                          <p:stCondLst>
                                            <p:cond delay="999"/>
                                          </p:stCondLst>
                                        </p:cTn>
                                        <p:tgtEl>
                                          <p:spTgt spid="16"/>
                                        </p:tgtEl>
                                        <p:attrNameLst>
                                          <p:attrName>style.visibility</p:attrName>
                                        </p:attrNameLst>
                                      </p:cBhvr>
                                      <p:to>
                                        <p:strVal val="hidden"/>
                                      </p:to>
                                    </p:set>
                                  </p:childTnLst>
                                </p:cTn>
                              </p:par>
                            </p:childTnLst>
                          </p:cTn>
                        </p:par>
                      </p:childTnLst>
                    </p:cTn>
                  </p:par>
                  <p:par>
                    <p:cTn id="17" fill="hold">
                      <p:stCondLst>
                        <p:cond delay="indefinite"/>
                      </p:stCondLst>
                      <p:childTnLst>
                        <p:par>
                          <p:cTn id="18" fill="hold">
                            <p:stCondLst>
                              <p:cond delay="0"/>
                            </p:stCondLst>
                            <p:childTnLst>
                              <p:par>
                                <p:cTn id="19" presetID="42" presetClass="exit" presetSubtype="0" fill="hold" grpId="0" nodeType="clickEffect">
                                  <p:stCondLst>
                                    <p:cond delay="0"/>
                                  </p:stCondLst>
                                  <p:childTnLst>
                                    <p:animEffect transition="out" filter="fade">
                                      <p:cBhvr>
                                        <p:cTn id="20" dur="1000"/>
                                        <p:tgtEl>
                                          <p:spTgt spid="17"/>
                                        </p:tgtEl>
                                      </p:cBhvr>
                                    </p:animEffect>
                                    <p:anim calcmode="lin" valueType="num">
                                      <p:cBhvr>
                                        <p:cTn id="21" dur="1000"/>
                                        <p:tgtEl>
                                          <p:spTgt spid="17"/>
                                        </p:tgtEl>
                                        <p:attrNameLst>
                                          <p:attrName>ppt_x</p:attrName>
                                        </p:attrNameLst>
                                      </p:cBhvr>
                                      <p:tavLst>
                                        <p:tav tm="0">
                                          <p:val>
                                            <p:strVal val="ppt_x"/>
                                          </p:val>
                                        </p:tav>
                                        <p:tav tm="100000">
                                          <p:val>
                                            <p:strVal val="ppt_x"/>
                                          </p:val>
                                        </p:tav>
                                      </p:tavLst>
                                    </p:anim>
                                    <p:anim calcmode="lin" valueType="num">
                                      <p:cBhvr>
                                        <p:cTn id="22" dur="1000"/>
                                        <p:tgtEl>
                                          <p:spTgt spid="17"/>
                                        </p:tgtEl>
                                        <p:attrNameLst>
                                          <p:attrName>ppt_y</p:attrName>
                                        </p:attrNameLst>
                                      </p:cBhvr>
                                      <p:tavLst>
                                        <p:tav tm="0">
                                          <p:val>
                                            <p:strVal val="ppt_y"/>
                                          </p:val>
                                        </p:tav>
                                        <p:tav tm="100000">
                                          <p:val>
                                            <p:strVal val="ppt_y+.1"/>
                                          </p:val>
                                        </p:tav>
                                      </p:tavLst>
                                    </p:anim>
                                    <p:set>
                                      <p:cBhvr>
                                        <p:cTn id="23" dur="1" fill="hold">
                                          <p:stCondLst>
                                            <p:cond delay="999"/>
                                          </p:stCondLst>
                                        </p:cTn>
                                        <p:tgtEl>
                                          <p:spTgt spid="1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P spid="16" grpId="0" animBg="1"/>
      <p:bldP spid="17"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sz="quarter" idx="13"/>
          </p:nvPr>
        </p:nvSpPr>
        <p:spPr>
          <a:xfrm>
            <a:off x="35496" y="2020824"/>
            <a:ext cx="9108504" cy="4075176"/>
          </a:xfrm>
        </p:spPr>
        <p:txBody>
          <a:bodyPr>
            <a:normAutofit/>
          </a:bodyPr>
          <a:lstStyle/>
          <a:p>
            <a:pPr algn="l"/>
            <a:r>
              <a:rPr lang="cs-CZ" sz="2400" dirty="0" smtClean="0">
                <a:latin typeface="Arial" pitchFamily="34" charset="0"/>
                <a:cs typeface="Arial" pitchFamily="34" charset="0"/>
              </a:rPr>
              <a:t>1. Chtěl bych být sportovně zdatný, proto se nevyhýbám sportu.</a:t>
            </a:r>
          </a:p>
          <a:p>
            <a:pPr algn="l"/>
            <a:r>
              <a:rPr lang="cs-CZ" sz="2400" dirty="0" smtClean="0">
                <a:latin typeface="Arial" pitchFamily="34" charset="0"/>
                <a:cs typeface="Arial" pitchFamily="34" charset="0"/>
              </a:rPr>
              <a:t>2. Měl bych už běžet, abych nepřišel pozdě.</a:t>
            </a:r>
          </a:p>
          <a:p>
            <a:pPr algn="l"/>
            <a:r>
              <a:rPr lang="cs-CZ" sz="2400" dirty="0" smtClean="0">
                <a:latin typeface="Arial" pitchFamily="34" charset="0"/>
                <a:cs typeface="Arial" pitchFamily="34" charset="0"/>
              </a:rPr>
              <a:t>3. Přemlouvali mě, abych tady zůstal do rána. </a:t>
            </a:r>
          </a:p>
          <a:p>
            <a:pPr algn="l"/>
            <a:r>
              <a:rPr lang="cs-CZ" sz="2400" dirty="0" smtClean="0">
                <a:latin typeface="Arial" pitchFamily="34" charset="0"/>
                <a:cs typeface="Arial" pitchFamily="34" charset="0"/>
              </a:rPr>
              <a:t>4. Nechci vás rušit, ale mohl bych si přisednout? </a:t>
            </a:r>
          </a:p>
          <a:p>
            <a:pPr algn="l"/>
            <a:r>
              <a:rPr lang="cs-CZ" sz="2400" dirty="0" smtClean="0">
                <a:latin typeface="Arial" pitchFamily="34" charset="0"/>
                <a:cs typeface="Arial" pitchFamily="34" charset="0"/>
              </a:rPr>
              <a:t>5. Raději si to přečtu ještě jednou, abych tam neměla  chyby. </a:t>
            </a:r>
          </a:p>
          <a:p>
            <a:pPr algn="l"/>
            <a:r>
              <a:rPr lang="cs-CZ" sz="2400" dirty="0" smtClean="0">
                <a:latin typeface="Arial" pitchFamily="34" charset="0"/>
                <a:cs typeface="Arial" pitchFamily="34" charset="0"/>
              </a:rPr>
              <a:t>6. Vezmu si tričko, aby mi nebylo teplo.</a:t>
            </a:r>
          </a:p>
          <a:p>
            <a:pPr algn="l"/>
            <a:r>
              <a:rPr lang="cs-CZ" sz="2400" dirty="0" smtClean="0">
                <a:latin typeface="Arial" pitchFamily="34" charset="0"/>
                <a:cs typeface="Arial" pitchFamily="34" charset="0"/>
              </a:rPr>
              <a:t>7. Kdybych vás poslechl, nemusel bych tak dopadnout.</a:t>
            </a:r>
            <a:endParaRPr lang="cs-CZ" sz="2400" dirty="0">
              <a:latin typeface="Arial" pitchFamily="34" charset="0"/>
              <a:cs typeface="Arial" pitchFamily="34" charset="0"/>
            </a:endParaRPr>
          </a:p>
        </p:txBody>
      </p:sp>
      <p:sp>
        <p:nvSpPr>
          <p:cNvPr id="2" name="Nadpis 1"/>
          <p:cNvSpPr>
            <a:spLocks noGrp="1"/>
          </p:cNvSpPr>
          <p:nvPr>
            <p:ph type="title"/>
          </p:nvPr>
        </p:nvSpPr>
        <p:spPr>
          <a:xfrm>
            <a:off x="1475656" y="476672"/>
            <a:ext cx="6048672" cy="1199728"/>
          </a:xfrm>
          <a:solidFill>
            <a:schemeClr val="bg2">
              <a:lumMod val="75000"/>
            </a:schemeClr>
          </a:solidFill>
        </p:spPr>
        <p:txBody>
          <a:bodyPr>
            <a:normAutofit/>
          </a:bodyPr>
          <a:lstStyle/>
          <a:p>
            <a:r>
              <a:rPr lang="cs-CZ" dirty="0" smtClean="0"/>
              <a:t>Zvýrazni slovesné tvary a Převeď text do 1.os.č. mn. A 2. os. č. mn.</a:t>
            </a:r>
            <a:endParaRPr lang="cs-CZ" dirty="0"/>
          </a:p>
        </p:txBody>
      </p:sp>
    </p:spTree>
    <p:extLst>
      <p:ext uri="{BB962C8B-B14F-4D97-AF65-F5344CB8AC3E}">
        <p14:creationId xmlns:p14="http://schemas.microsoft.com/office/powerpoint/2010/main" val="43272154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sz="quarter" idx="13"/>
          </p:nvPr>
        </p:nvSpPr>
        <p:spPr/>
        <p:txBody>
          <a:bodyPr/>
          <a:lstStyle/>
          <a:p>
            <a:pPr algn="l"/>
            <a:r>
              <a:rPr lang="cs-CZ" dirty="0" smtClean="0"/>
              <a:t>Vlastní tvorba</a:t>
            </a:r>
            <a:endParaRPr lang="cs-CZ" dirty="0"/>
          </a:p>
        </p:txBody>
      </p:sp>
      <p:sp>
        <p:nvSpPr>
          <p:cNvPr id="3" name="Nadpis 2"/>
          <p:cNvSpPr>
            <a:spLocks noGrp="1"/>
          </p:cNvSpPr>
          <p:nvPr>
            <p:ph type="title"/>
          </p:nvPr>
        </p:nvSpPr>
        <p:spPr/>
        <p:txBody>
          <a:bodyPr/>
          <a:lstStyle/>
          <a:p>
            <a:r>
              <a:rPr lang="cs-CZ" dirty="0" smtClean="0"/>
              <a:t>Citace</a:t>
            </a:r>
            <a:endParaRPr lang="cs-CZ" dirty="0"/>
          </a:p>
        </p:txBody>
      </p:sp>
    </p:spTree>
    <p:extLst>
      <p:ext uri="{BB962C8B-B14F-4D97-AF65-F5344CB8AC3E}">
        <p14:creationId xmlns:p14="http://schemas.microsoft.com/office/powerpoint/2010/main" val="1884292103"/>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lackTie">
  <a:themeElements>
    <a:clrScheme name="BlackTie">
      <a:dk1>
        <a:srgbClr val="000000"/>
      </a:dk1>
      <a:lt1>
        <a:srgbClr val="FFFFFF"/>
      </a:lt1>
      <a:dk2>
        <a:srgbClr val="46464A"/>
      </a:dk2>
      <a:lt2>
        <a:srgbClr val="E3DCCF"/>
      </a:lt2>
      <a:accent1>
        <a:srgbClr val="6F6F74"/>
      </a:accent1>
      <a:accent2>
        <a:srgbClr val="A7B789"/>
      </a:accent2>
      <a:accent3>
        <a:srgbClr val="BEAE98"/>
      </a:accent3>
      <a:accent4>
        <a:srgbClr val="92A9B9"/>
      </a:accent4>
      <a:accent5>
        <a:srgbClr val="9C8265"/>
      </a:accent5>
      <a:accent6>
        <a:srgbClr val="8D6974"/>
      </a:accent6>
      <a:hlink>
        <a:srgbClr val="67AABF"/>
      </a:hlink>
      <a:folHlink>
        <a:srgbClr val="B1B5AB"/>
      </a:folHlink>
    </a:clrScheme>
    <a:fontScheme name="BlackTie">
      <a:majorFont>
        <a:latin typeface="Garamond"/>
        <a:ea typeface=""/>
        <a:cs typeface=""/>
        <a:font script="Grek" typeface="Constantia"/>
        <a:font script="Cyrl" typeface="Constantia"/>
        <a:font script="Jpan" typeface="ＭＳ Ｐ明朝"/>
        <a:font script="Hang" typeface="궁서"/>
        <a:font script="Hans" typeface="仿宋"/>
        <a:font script="Hant" typeface="標楷體"/>
        <a:font script="Arab" typeface="Times New Roman"/>
        <a:font script="Hebr" typeface="Times New Roman"/>
        <a:font script="Thai" typeface="Angsan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aramond"/>
        <a:ea typeface=""/>
        <a:cs typeface=""/>
        <a:font script="Grek" typeface="Constantia"/>
        <a:font script="Cyrl" typeface="Constantia"/>
        <a:font script="Jpan" typeface="ＭＳ Ｐ明朝"/>
        <a:font script="Hang" typeface="궁서"/>
        <a:font script="Hans" typeface="仿宋"/>
        <a:font script="Hant" typeface="標楷體"/>
        <a:font script="Arab" typeface="Times New Roman"/>
        <a:font script="Hebr" typeface="Times New Roman"/>
        <a:font script="Thai" typeface="Angsan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BlackTie">
      <a:fillStyleLst>
        <a:solidFill>
          <a:schemeClr val="phClr"/>
        </a:solidFill>
        <a:gradFill rotWithShape="1">
          <a:gsLst>
            <a:gs pos="0">
              <a:schemeClr val="phClr">
                <a:tint val="45000"/>
                <a:satMod val="220000"/>
              </a:schemeClr>
            </a:gs>
            <a:gs pos="30000">
              <a:schemeClr val="phClr">
                <a:tint val="61000"/>
                <a:satMod val="220000"/>
              </a:schemeClr>
            </a:gs>
            <a:gs pos="45000">
              <a:schemeClr val="phClr">
                <a:tint val="66000"/>
                <a:satMod val="240000"/>
              </a:schemeClr>
            </a:gs>
            <a:gs pos="55000">
              <a:schemeClr val="phClr">
                <a:tint val="66000"/>
                <a:satMod val="220000"/>
              </a:schemeClr>
            </a:gs>
            <a:gs pos="73000">
              <a:schemeClr val="phClr">
                <a:tint val="61000"/>
                <a:satMod val="220000"/>
              </a:schemeClr>
            </a:gs>
            <a:gs pos="100000">
              <a:schemeClr val="phClr">
                <a:tint val="45000"/>
                <a:satMod val="220000"/>
              </a:schemeClr>
            </a:gs>
          </a:gsLst>
          <a:lin ang="950000" scaled="1"/>
        </a:gradFill>
        <a:gradFill rotWithShape="1">
          <a:gsLst>
            <a:gs pos="0">
              <a:schemeClr val="phClr">
                <a:shade val="63000"/>
                <a:satMod val="110000"/>
              </a:schemeClr>
            </a:gs>
            <a:gs pos="30000">
              <a:schemeClr val="phClr">
                <a:shade val="90000"/>
                <a:satMod val="120000"/>
              </a:schemeClr>
            </a:gs>
            <a:gs pos="45000">
              <a:schemeClr val="phClr">
                <a:shade val="100000"/>
                <a:satMod val="128000"/>
              </a:schemeClr>
            </a:gs>
            <a:gs pos="55000">
              <a:schemeClr val="phClr">
                <a:shade val="100000"/>
                <a:satMod val="128000"/>
              </a:schemeClr>
            </a:gs>
            <a:gs pos="73000">
              <a:schemeClr val="phClr">
                <a:shade val="90000"/>
                <a:satMod val="120000"/>
              </a:schemeClr>
            </a:gs>
            <a:gs pos="100000">
              <a:schemeClr val="phClr">
                <a:shade val="63000"/>
                <a:satMod val="110000"/>
              </a:schemeClr>
            </a:gs>
          </a:gsLst>
          <a:lin ang="950000" scaled="1"/>
        </a:gradFill>
      </a:fillStyleLst>
      <a:lnStyleLst>
        <a:ln w="9525"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outerShdw blurRad="38100" dist="25400" dir="5400000" rotWithShape="0">
              <a:srgbClr val="000000">
                <a:alpha val="40000"/>
              </a:srgbClr>
            </a:outerShdw>
          </a:effectLst>
        </a:effectStyle>
        <a:effectStyle>
          <a:effectLst>
            <a:outerShdw blurRad="50800" dist="41909" dir="5400000" rotWithShape="0">
              <a:srgbClr val="000000">
                <a:alpha val="40000"/>
              </a:srgbClr>
            </a:outerShdw>
          </a:effectLst>
        </a:effectStyle>
        <a:effectStyle>
          <a:effectLst>
            <a:outerShdw blurRad="57150" dist="38100" dir="5400000" algn="br" rotWithShape="0">
              <a:srgbClr val="000000">
                <a:alpha val="57000"/>
              </a:srgbClr>
            </a:outerShdw>
          </a:effectLst>
          <a:scene3d>
            <a:camera prst="orthographicFront">
              <a:rot lat="0" lon="0" rev="0"/>
            </a:camera>
            <a:lightRig rig="twoPt" dir="t">
              <a:rot lat="0" lon="0" rev="1800000"/>
            </a:lightRig>
          </a:scene3d>
          <a:sp3d>
            <a:bevelT w="44450" h="31750" prst="coolSlant"/>
          </a:sp3d>
        </a:effectStyle>
      </a:effectStyleLst>
      <a:bgFillStyleLst>
        <a:solidFill>
          <a:schemeClr val="phClr"/>
        </a:solidFill>
        <a:blipFill rotWithShape="1">
          <a:blip xmlns:r="http://schemas.openxmlformats.org/officeDocument/2006/relationships" r:embed="rId1">
            <a:duotone>
              <a:schemeClr val="phClr">
                <a:tint val="95000"/>
              </a:schemeClr>
              <a:schemeClr val="phClr">
                <a:shade val="20000"/>
              </a:schemeClr>
            </a:duotone>
          </a:blip>
          <a:stretch/>
        </a:blipFill>
        <a:gradFill rotWithShape="1">
          <a:gsLst>
            <a:gs pos="0">
              <a:schemeClr val="phClr">
                <a:tint val="40000"/>
                <a:satMod val="350000"/>
              </a:schemeClr>
            </a:gs>
            <a:gs pos="40000">
              <a:schemeClr val="phClr">
                <a:tint val="45000"/>
                <a:shade val="99000"/>
                <a:satMod val="350000"/>
              </a:schemeClr>
            </a:gs>
            <a:gs pos="100000">
              <a:schemeClr val="phClr">
                <a:shade val="30000"/>
                <a:satMod val="255000"/>
              </a:schemeClr>
            </a:gs>
          </a:gsLst>
          <a:path path="circle">
            <a:fillToRect l="50000" t="-80000" r="50000" b="18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Black Tie</Template>
  <TotalTime>263</TotalTime>
  <Words>518</Words>
  <Application>Microsoft Office PowerPoint</Application>
  <PresentationFormat>Předvádění na obrazovce (4:3)</PresentationFormat>
  <Paragraphs>91</Paragraphs>
  <Slides>9</Slides>
  <Notes>0</Notes>
  <HiddenSlides>0</HiddenSlides>
  <MMClips>0</MMClips>
  <ScaleCrop>false</ScaleCrop>
  <HeadingPairs>
    <vt:vector size="4" baseType="variant">
      <vt:variant>
        <vt:lpstr>Motiv</vt:lpstr>
      </vt:variant>
      <vt:variant>
        <vt:i4>1</vt:i4>
      </vt:variant>
      <vt:variant>
        <vt:lpstr>Nadpisy snímků</vt:lpstr>
      </vt:variant>
      <vt:variant>
        <vt:i4>9</vt:i4>
      </vt:variant>
    </vt:vector>
  </HeadingPairs>
  <TitlesOfParts>
    <vt:vector size="10" baseType="lpstr">
      <vt:lpstr>BlackTie</vt:lpstr>
      <vt:lpstr>Prezentace aplikace PowerPoint</vt:lpstr>
      <vt:lpstr>Anotace a pilotování</vt:lpstr>
      <vt:lpstr>Slovesný způsob</vt:lpstr>
      <vt:lpstr>Způsob oznamovací</vt:lpstr>
      <vt:lpstr>Způsob rozkazovací</vt:lpstr>
      <vt:lpstr>Způsob podmiňovací</vt:lpstr>
      <vt:lpstr>Vyber z dané nabídky sloves a přiřaď do daného sloupce krájej, napsal bych, jde, utečte, pracovali bychom, kdybys přišel, volal, ležím, dávejte, přáli byste, bráním se, mlč, umyj se, měl bys, kdybych Šlápl, uřízl, vezmu, jdi, nechtěl by, uprav se, uvijeme si</vt:lpstr>
      <vt:lpstr>Zvýrazni slovesné tvary a Převeď text do 1.os.č. mn. A 2. os. č. mn.</vt:lpstr>
      <vt:lpstr>Citace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pc</dc:creator>
  <cp:lastModifiedBy>H Koláčková</cp:lastModifiedBy>
  <cp:revision>18</cp:revision>
  <dcterms:created xsi:type="dcterms:W3CDTF">2013-02-14T10:06:08Z</dcterms:created>
  <dcterms:modified xsi:type="dcterms:W3CDTF">2013-05-14T06:09:26Z</dcterms:modified>
</cp:coreProperties>
</file>