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</p:sldMasterIdLst>
  <p:notesMasterIdLst>
    <p:notesMasterId r:id="rId15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781800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Click to edit the notes format</a:t>
            </a:r>
            <a:endParaRPr/>
          </a:p>
        </p:txBody>
      </p:sp>
      <p:sp>
        <p:nvSpPr>
          <p:cNvPr id="85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r>
              <a:rPr lang="en-US"/>
              <a:t>&lt;header&gt;</a:t>
            </a:r>
            <a:endParaRPr/>
          </a:p>
        </p:txBody>
      </p:sp>
      <p:sp>
        <p:nvSpPr>
          <p:cNvPr id="86" name="PlaceHolder 3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wrap="none" lIns="0" tIns="0" rIns="0" bIns="0"/>
          <a:lstStyle/>
          <a:p>
            <a:pPr algn="r"/>
            <a:r>
              <a:rPr lang="en-US"/>
              <a:t>&lt;date/time&gt;</a:t>
            </a:r>
            <a:endParaRPr/>
          </a:p>
        </p:txBody>
      </p:sp>
      <p:sp>
        <p:nvSpPr>
          <p:cNvPr id="87" name="PlaceHolder 4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r>
              <a:rPr lang="en-US"/>
              <a:t>&lt;footer&gt;</a:t>
            </a:r>
            <a:endParaRPr/>
          </a:p>
        </p:txBody>
      </p:sp>
      <p:sp>
        <p:nvSpPr>
          <p:cNvPr id="88" name="PlaceHolder 5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wrap="none" lIns="0" tIns="0" rIns="0" bIns="0" anchor="b"/>
          <a:lstStyle/>
          <a:p>
            <a:pPr algn="r"/>
            <a:fld id="{6C471BD7-39AB-4327-9DD3-4C506EB974E3}" type="slidenum">
              <a:rPr lang="en-US"/>
              <a:pPr algn="r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9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1F1D471A-9A5F-40A6-808A-FF5546DA029D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1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ACE9CA1E-4F0D-4267-B9BE-5158224EC70E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3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5B72DA0B-9CF6-4F9F-98C5-AF11895F4123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5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6CD063DB-D1E3-4E12-B7A8-0C0A8BD8A95B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7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5DCEEC4D-CBD3-45D9-A809-B3CAB8CCA0F2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6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29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ACBB16E6-2869-4534-BB0A-A50785C104A8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8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1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D92188BE-5376-43C2-9509-F1D370FA47AB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9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33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fld id="{E091770A-EB80-4FFA-8C61-AAE500BC071B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11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1" name="PlaceHolder 2"/>
          <p:cNvSpPr>
            <a:spLocks noGrp="1"/>
          </p:cNvSpPr>
          <p:nvPr>
            <p:ph type="subTitle"/>
          </p:nvPr>
        </p:nvSpPr>
        <p:spPr>
          <a:xfrm>
            <a:off x="1435680" y="1447920"/>
            <a:ext cx="7497720" cy="48006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3" name="PlaceHolder 2"/>
          <p:cNvSpPr>
            <a:spLocks noGrp="1"/>
          </p:cNvSpPr>
          <p:nvPr>
            <p:ph type="body"/>
          </p:nvPr>
        </p:nvSpPr>
        <p:spPr>
          <a:xfrm>
            <a:off x="1435680" y="1447920"/>
            <a:ext cx="7497720" cy="4800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1435680" y="1447920"/>
            <a:ext cx="3658680" cy="4800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5277600" y="1447920"/>
            <a:ext cx="3658680" cy="4800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subTitle"/>
          </p:nvPr>
        </p:nvSpPr>
        <p:spPr>
          <a:xfrm>
            <a:off x="1435680" y="274680"/>
            <a:ext cx="7497720" cy="59734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1435680" y="144792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1435680" y="395496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277600" y="1447920"/>
            <a:ext cx="3658680" cy="4800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1435680" y="1447920"/>
            <a:ext cx="3658680" cy="4800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277600" y="144792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6" name="PlaceHolder 4"/>
          <p:cNvSpPr>
            <a:spLocks noGrp="1"/>
          </p:cNvSpPr>
          <p:nvPr>
            <p:ph type="body"/>
          </p:nvPr>
        </p:nvSpPr>
        <p:spPr>
          <a:xfrm>
            <a:off x="5277600" y="395496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28" name="PlaceHolder 2"/>
          <p:cNvSpPr>
            <a:spLocks noGrp="1"/>
          </p:cNvSpPr>
          <p:nvPr>
            <p:ph type="body"/>
          </p:nvPr>
        </p:nvSpPr>
        <p:spPr>
          <a:xfrm>
            <a:off x="1435680" y="144792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29" name="PlaceHolder 3"/>
          <p:cNvSpPr>
            <a:spLocks noGrp="1"/>
          </p:cNvSpPr>
          <p:nvPr>
            <p:ph type="body"/>
          </p:nvPr>
        </p:nvSpPr>
        <p:spPr>
          <a:xfrm>
            <a:off x="5277600" y="144792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0" name="PlaceHolder 4"/>
          <p:cNvSpPr>
            <a:spLocks noGrp="1"/>
          </p:cNvSpPr>
          <p:nvPr>
            <p:ph type="body"/>
          </p:nvPr>
        </p:nvSpPr>
        <p:spPr>
          <a:xfrm>
            <a:off x="1435680" y="3954960"/>
            <a:ext cx="749736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1435680" y="1447920"/>
            <a:ext cx="749772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1435680" y="3954960"/>
            <a:ext cx="749772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1435680" y="144792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5277600" y="144792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7" name="PlaceHolder 4"/>
          <p:cNvSpPr>
            <a:spLocks noGrp="1"/>
          </p:cNvSpPr>
          <p:nvPr>
            <p:ph type="body"/>
          </p:nvPr>
        </p:nvSpPr>
        <p:spPr>
          <a:xfrm>
            <a:off x="5277600" y="395496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38" name="PlaceHolder 5"/>
          <p:cNvSpPr>
            <a:spLocks noGrp="1"/>
          </p:cNvSpPr>
          <p:nvPr>
            <p:ph type="body"/>
          </p:nvPr>
        </p:nvSpPr>
        <p:spPr>
          <a:xfrm>
            <a:off x="1435680" y="395496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40" name="PlaceHolder 2"/>
          <p:cNvSpPr>
            <a:spLocks noGrp="1"/>
          </p:cNvSpPr>
          <p:nvPr>
            <p:ph type="body"/>
          </p:nvPr>
        </p:nvSpPr>
        <p:spPr>
          <a:xfrm>
            <a:off x="1435680" y="144792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41" name="PlaceHolder 3"/>
          <p:cNvSpPr>
            <a:spLocks noGrp="1"/>
          </p:cNvSpPr>
          <p:nvPr>
            <p:ph type="body"/>
          </p:nvPr>
        </p:nvSpPr>
        <p:spPr>
          <a:xfrm>
            <a:off x="5277600" y="144792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3" name="PlaceHolder 2"/>
          <p:cNvSpPr>
            <a:spLocks noGrp="1"/>
          </p:cNvSpPr>
          <p:nvPr>
            <p:ph type="subTitle"/>
          </p:nvPr>
        </p:nvSpPr>
        <p:spPr>
          <a:xfrm>
            <a:off x="1435680" y="1447920"/>
            <a:ext cx="7497720" cy="48006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5" name="PlaceHolder 2"/>
          <p:cNvSpPr>
            <a:spLocks noGrp="1"/>
          </p:cNvSpPr>
          <p:nvPr>
            <p:ph type="body"/>
          </p:nvPr>
        </p:nvSpPr>
        <p:spPr>
          <a:xfrm>
            <a:off x="1435680" y="1447920"/>
            <a:ext cx="7497720" cy="4800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57" name="PlaceHolder 2"/>
          <p:cNvSpPr>
            <a:spLocks noGrp="1"/>
          </p:cNvSpPr>
          <p:nvPr>
            <p:ph type="body"/>
          </p:nvPr>
        </p:nvSpPr>
        <p:spPr>
          <a:xfrm>
            <a:off x="1435680" y="1447920"/>
            <a:ext cx="3658680" cy="4800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58" name="PlaceHolder 3"/>
          <p:cNvSpPr>
            <a:spLocks noGrp="1"/>
          </p:cNvSpPr>
          <p:nvPr>
            <p:ph type="body"/>
          </p:nvPr>
        </p:nvSpPr>
        <p:spPr>
          <a:xfrm>
            <a:off x="5277600" y="1447920"/>
            <a:ext cx="3658680" cy="4800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PlaceHolder 1"/>
          <p:cNvSpPr>
            <a:spLocks noGrp="1"/>
          </p:cNvSpPr>
          <p:nvPr>
            <p:ph type="subTitle"/>
          </p:nvPr>
        </p:nvSpPr>
        <p:spPr>
          <a:xfrm>
            <a:off x="1435680" y="274680"/>
            <a:ext cx="7497720" cy="597348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1435680" y="144792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1435680" y="395496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4" name="PlaceHolder 4"/>
          <p:cNvSpPr>
            <a:spLocks noGrp="1"/>
          </p:cNvSpPr>
          <p:nvPr>
            <p:ph type="body"/>
          </p:nvPr>
        </p:nvSpPr>
        <p:spPr>
          <a:xfrm>
            <a:off x="5277600" y="1447920"/>
            <a:ext cx="3658680" cy="4800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66" name="PlaceHolder 2"/>
          <p:cNvSpPr>
            <a:spLocks noGrp="1"/>
          </p:cNvSpPr>
          <p:nvPr>
            <p:ph type="body"/>
          </p:nvPr>
        </p:nvSpPr>
        <p:spPr>
          <a:xfrm>
            <a:off x="1435680" y="1447920"/>
            <a:ext cx="3658680" cy="4800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7" name="PlaceHolder 3"/>
          <p:cNvSpPr>
            <a:spLocks noGrp="1"/>
          </p:cNvSpPr>
          <p:nvPr>
            <p:ph type="body"/>
          </p:nvPr>
        </p:nvSpPr>
        <p:spPr>
          <a:xfrm>
            <a:off x="5277600" y="144792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68" name="PlaceHolder 4"/>
          <p:cNvSpPr>
            <a:spLocks noGrp="1"/>
          </p:cNvSpPr>
          <p:nvPr>
            <p:ph type="body"/>
          </p:nvPr>
        </p:nvSpPr>
        <p:spPr>
          <a:xfrm>
            <a:off x="5277600" y="395496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1435680" y="144792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5277600" y="144792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1435680" y="3954960"/>
            <a:ext cx="749736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74" name="PlaceHolder 2"/>
          <p:cNvSpPr>
            <a:spLocks noGrp="1"/>
          </p:cNvSpPr>
          <p:nvPr>
            <p:ph type="body"/>
          </p:nvPr>
        </p:nvSpPr>
        <p:spPr>
          <a:xfrm>
            <a:off x="1435680" y="1447920"/>
            <a:ext cx="749772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5" name="PlaceHolder 3"/>
          <p:cNvSpPr>
            <a:spLocks noGrp="1"/>
          </p:cNvSpPr>
          <p:nvPr>
            <p:ph type="body"/>
          </p:nvPr>
        </p:nvSpPr>
        <p:spPr>
          <a:xfrm>
            <a:off x="1435680" y="3954960"/>
            <a:ext cx="749772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77" name="PlaceHolder 2"/>
          <p:cNvSpPr>
            <a:spLocks noGrp="1"/>
          </p:cNvSpPr>
          <p:nvPr>
            <p:ph type="body"/>
          </p:nvPr>
        </p:nvSpPr>
        <p:spPr>
          <a:xfrm>
            <a:off x="1435680" y="144792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8" name="PlaceHolder 3"/>
          <p:cNvSpPr>
            <a:spLocks noGrp="1"/>
          </p:cNvSpPr>
          <p:nvPr>
            <p:ph type="body"/>
          </p:nvPr>
        </p:nvSpPr>
        <p:spPr>
          <a:xfrm>
            <a:off x="5277600" y="144792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79" name="PlaceHolder 4"/>
          <p:cNvSpPr>
            <a:spLocks noGrp="1"/>
          </p:cNvSpPr>
          <p:nvPr>
            <p:ph type="body"/>
          </p:nvPr>
        </p:nvSpPr>
        <p:spPr>
          <a:xfrm>
            <a:off x="5277600" y="395496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80" name="PlaceHolder 5"/>
          <p:cNvSpPr>
            <a:spLocks noGrp="1"/>
          </p:cNvSpPr>
          <p:nvPr>
            <p:ph type="body"/>
          </p:nvPr>
        </p:nvSpPr>
        <p:spPr>
          <a:xfrm>
            <a:off x="1435680" y="395496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PlaceHolder 1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3000"/>
          </a:xfrm>
          <a:prstGeom prst="rect">
            <a:avLst/>
          </a:prstGeom>
        </p:spPr>
        <p:txBody>
          <a:bodyPr wrap="none" lIns="0" tIns="0" rIns="0" bIns="0" anchor="ctr"/>
          <a:lstStyle/>
          <a:p>
            <a:endParaRPr/>
          </a:p>
        </p:txBody>
      </p:sp>
      <p:sp>
        <p:nvSpPr>
          <p:cNvPr id="82" name="PlaceHolder 2"/>
          <p:cNvSpPr>
            <a:spLocks noGrp="1"/>
          </p:cNvSpPr>
          <p:nvPr>
            <p:ph type="body"/>
          </p:nvPr>
        </p:nvSpPr>
        <p:spPr>
          <a:xfrm>
            <a:off x="1435680" y="144792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  <p:sp>
        <p:nvSpPr>
          <p:cNvPr id="83" name="PlaceHolder 3"/>
          <p:cNvSpPr>
            <a:spLocks noGrp="1"/>
          </p:cNvSpPr>
          <p:nvPr>
            <p:ph type="body"/>
          </p:nvPr>
        </p:nvSpPr>
        <p:spPr>
          <a:xfrm>
            <a:off x="5277600" y="1447920"/>
            <a:ext cx="3658680" cy="2289240"/>
          </a:xfrm>
          <a:prstGeom prst="rect">
            <a:avLst/>
          </a:prstGeom>
        </p:spPr>
        <p:txBody>
          <a:bodyPr wrap="none"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4"/>
          <a:tile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ustomShape 1"/>
          <p:cNvSpPr/>
          <p:nvPr/>
        </p:nvSpPr>
        <p:spPr>
          <a:xfrm>
            <a:off x="-815760" y="-815760"/>
            <a:ext cx="1638360" cy="1638360"/>
          </a:xfrm>
          <a:prstGeom prst="pie">
            <a:avLst>
              <a:gd name="adj1" fmla="val 0"/>
              <a:gd name="adj2" fmla="val 5402120"/>
            </a:avLst>
          </a:prstGeom>
          <a:solidFill>
            <a:srgbClr val="FCFAF4"/>
          </a:solidFill>
          <a:ln w="3240">
            <a:solidFill>
              <a:srgbClr val="D1C3A0"/>
            </a:solidFill>
            <a:round/>
          </a:ln>
        </p:spPr>
      </p:sp>
      <p:sp>
        <p:nvSpPr>
          <p:cNvPr id="11" name="CustomShape 2"/>
          <p:cNvSpPr/>
          <p:nvPr/>
        </p:nvSpPr>
        <p:spPr>
          <a:xfrm>
            <a:off x="168840" y="21240"/>
            <a:ext cx="1701720" cy="1701720"/>
          </a:xfrm>
          <a:prstGeom prst="ellipse">
            <a:avLst/>
          </a:prstGeom>
          <a:ln w="27360">
            <a:solidFill>
              <a:srgbClr val="FFF4DD"/>
            </a:solidFill>
            <a:round/>
          </a:ln>
        </p:spPr>
      </p:sp>
      <p:sp>
        <p:nvSpPr>
          <p:cNvPr id="2" name="CustomShape 3"/>
          <p:cNvSpPr/>
          <p:nvPr/>
        </p:nvSpPr>
        <p:spPr>
          <a:xfrm>
            <a:off x="649800" y="824400"/>
            <a:ext cx="1125360" cy="1102320"/>
          </a:xfrm>
          <a:prstGeom prst="donut">
            <a:avLst>
              <a:gd name="adj" fmla="val 11833"/>
            </a:avLst>
          </a:prstGeom>
          <a:gradFill>
            <a:gsLst>
              <a:gs pos="0">
                <a:srgbClr val="FEFAF6"/>
              </a:gs>
              <a:gs pos="100000">
                <a:srgbClr val="EED18E"/>
              </a:gs>
            </a:gsLst>
            <a:path path="circle"/>
          </a:gradFill>
          <a:ln w="7200">
            <a:solidFill>
              <a:srgbClr val="C6B792"/>
            </a:solidFill>
            <a:round/>
          </a:ln>
        </p:spPr>
      </p:sp>
      <p:sp>
        <p:nvSpPr>
          <p:cNvPr id="3" name="CustomShape 4"/>
          <p:cNvSpPr/>
          <p:nvPr/>
        </p:nvSpPr>
        <p:spPr>
          <a:xfrm>
            <a:off x="1013040" y="0"/>
            <a:ext cx="8130600" cy="6857640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4" name="CustomShape 5"/>
          <p:cNvSpPr/>
          <p:nvPr/>
        </p:nvSpPr>
        <p:spPr>
          <a:xfrm>
            <a:off x="1014840" y="0"/>
            <a:ext cx="72720" cy="6857640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5" name="PlaceHolder 6"/>
          <p:cNvSpPr>
            <a:spLocks noGrp="1"/>
          </p:cNvSpPr>
          <p:nvPr>
            <p:ph type="title"/>
          </p:nvPr>
        </p:nvSpPr>
        <p:spPr>
          <a:xfrm>
            <a:off x="1435680" y="274320"/>
            <a:ext cx="7497720" cy="114264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4300">
                <a:solidFill>
                  <a:srgbClr val="572314"/>
                </a:solidFill>
                <a:latin typeface="Gill Sans MT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6" name="PlaceHolder 7"/>
          <p:cNvSpPr>
            <a:spLocks noGrp="1"/>
          </p:cNvSpPr>
          <p:nvPr>
            <p:ph type="dt"/>
          </p:nvPr>
        </p:nvSpPr>
        <p:spPr>
          <a:xfrm>
            <a:off x="3581280" y="6305400"/>
            <a:ext cx="2133360" cy="475920"/>
          </a:xfrm>
          <a:prstGeom prst="rect">
            <a:avLst/>
          </a:prstGeom>
        </p:spPr>
        <p:txBody>
          <a:bodyPr lIns="90000" tIns="45000" rIns="90000" bIns="45000" anchor="b"/>
          <a:lstStyle/>
          <a:p>
            <a:pPr algn="r">
              <a:lnSpc>
                <a:spcPct val="100000"/>
              </a:lnSpc>
            </a:pPr>
            <a:r>
              <a:rPr lang="en-US" sz="1200">
                <a:solidFill>
                  <a:srgbClr val="B5A989"/>
                </a:solidFill>
                <a:latin typeface="Gill Sans MT"/>
              </a:rPr>
              <a:t>9/29/13</a:t>
            </a:r>
            <a:endParaRPr/>
          </a:p>
        </p:txBody>
      </p:sp>
      <p:sp>
        <p:nvSpPr>
          <p:cNvPr id="7" name="PlaceHolder 8"/>
          <p:cNvSpPr>
            <a:spLocks noGrp="1"/>
          </p:cNvSpPr>
          <p:nvPr>
            <p:ph type="ftr"/>
          </p:nvPr>
        </p:nvSpPr>
        <p:spPr>
          <a:xfrm>
            <a:off x="5715000" y="6305400"/>
            <a:ext cx="2895120" cy="475920"/>
          </a:xfrm>
          <a:prstGeom prst="rect">
            <a:avLst/>
          </a:prstGeom>
        </p:spPr>
        <p:txBody>
          <a:bodyPr lIns="90000" tIns="45000" rIns="90000" bIns="45000" anchor="b"/>
          <a:lstStyle/>
          <a:p>
            <a:endParaRPr/>
          </a:p>
        </p:txBody>
      </p:sp>
      <p:sp>
        <p:nvSpPr>
          <p:cNvPr id="8" name="PlaceHolder 9"/>
          <p:cNvSpPr>
            <a:spLocks noGrp="1"/>
          </p:cNvSpPr>
          <p:nvPr>
            <p:ph type="sldNum"/>
          </p:nvPr>
        </p:nvSpPr>
        <p:spPr>
          <a:xfrm>
            <a:off x="8613720" y="6305400"/>
            <a:ext cx="456840" cy="475920"/>
          </a:xfrm>
          <a:prstGeom prst="rect">
            <a:avLst/>
          </a:prstGeom>
        </p:spPr>
        <p:txBody>
          <a:bodyPr lIns="90000" tIns="45000" rIns="90000" bIns="45000" anchor="b"/>
          <a:lstStyle/>
          <a:p>
            <a:pPr algn="ctr">
              <a:lnSpc>
                <a:spcPct val="100000"/>
              </a:lnSpc>
            </a:pPr>
            <a:fld id="{8A1FCA91-A40A-4686-8C64-C3C687BA548F}" type="slidenum">
              <a:rPr lang="en-US" sz="1200">
                <a:solidFill>
                  <a:srgbClr val="B5A989"/>
                </a:solidFill>
                <a:latin typeface="Gill Sans MT"/>
              </a:rPr>
              <a:pPr algn="ctr">
                <a:lnSpc>
                  <a:spcPct val="100000"/>
                </a:lnSpc>
              </a:pPr>
              <a:t>‹#›</a:t>
            </a:fld>
            <a:endParaRPr/>
          </a:p>
        </p:txBody>
      </p:sp>
      <p:sp>
        <p:nvSpPr>
          <p:cNvPr id="9" name="PlaceHolder 10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wrap="none" lIns="0" tIns="0" rIns="0" bIns="0"/>
          <a:lstStyle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4"/>
          <a:tile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CustomShape 1"/>
          <p:cNvSpPr/>
          <p:nvPr/>
        </p:nvSpPr>
        <p:spPr>
          <a:xfrm>
            <a:off x="-815760" y="-815760"/>
            <a:ext cx="1638360" cy="1638360"/>
          </a:xfrm>
          <a:prstGeom prst="pie">
            <a:avLst>
              <a:gd name="adj1" fmla="val 0"/>
              <a:gd name="adj2" fmla="val 5402120"/>
            </a:avLst>
          </a:prstGeom>
          <a:solidFill>
            <a:srgbClr val="FCFAF4"/>
          </a:solidFill>
          <a:ln w="3240">
            <a:solidFill>
              <a:srgbClr val="D1C3A0"/>
            </a:solidFill>
            <a:round/>
          </a:ln>
        </p:spPr>
      </p:sp>
      <p:sp>
        <p:nvSpPr>
          <p:cNvPr id="43" name="CustomShape 2"/>
          <p:cNvSpPr/>
          <p:nvPr/>
        </p:nvSpPr>
        <p:spPr>
          <a:xfrm>
            <a:off x="168840" y="21240"/>
            <a:ext cx="1701720" cy="1701720"/>
          </a:xfrm>
          <a:prstGeom prst="ellipse">
            <a:avLst/>
          </a:prstGeom>
          <a:ln w="27360">
            <a:solidFill>
              <a:srgbClr val="FFF4DD"/>
            </a:solidFill>
            <a:round/>
          </a:ln>
        </p:spPr>
      </p:sp>
      <p:sp>
        <p:nvSpPr>
          <p:cNvPr id="44" name="CustomShape 3"/>
          <p:cNvSpPr/>
          <p:nvPr/>
        </p:nvSpPr>
        <p:spPr>
          <a:xfrm>
            <a:off x="649800" y="824400"/>
            <a:ext cx="1125360" cy="1102320"/>
          </a:xfrm>
          <a:prstGeom prst="donut">
            <a:avLst>
              <a:gd name="adj" fmla="val 11833"/>
            </a:avLst>
          </a:prstGeom>
          <a:gradFill>
            <a:gsLst>
              <a:gs pos="0">
                <a:srgbClr val="FEFAF6"/>
              </a:gs>
              <a:gs pos="100000">
                <a:srgbClr val="EED18E"/>
              </a:gs>
            </a:gsLst>
            <a:path path="circle"/>
          </a:gradFill>
          <a:ln w="7200">
            <a:solidFill>
              <a:srgbClr val="C6B792"/>
            </a:solidFill>
            <a:round/>
          </a:ln>
        </p:spPr>
      </p:sp>
      <p:sp>
        <p:nvSpPr>
          <p:cNvPr id="45" name="CustomShape 4"/>
          <p:cNvSpPr/>
          <p:nvPr/>
        </p:nvSpPr>
        <p:spPr>
          <a:xfrm>
            <a:off x="1013040" y="0"/>
            <a:ext cx="8130600" cy="6857640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46" name="CustomShape 5"/>
          <p:cNvSpPr/>
          <p:nvPr/>
        </p:nvSpPr>
        <p:spPr>
          <a:xfrm>
            <a:off x="1014840" y="0"/>
            <a:ext cx="72720" cy="6857640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47" name="PlaceHolder 6"/>
          <p:cNvSpPr>
            <a:spLocks noGrp="1"/>
          </p:cNvSpPr>
          <p:nvPr>
            <p:ph type="title"/>
          </p:nvPr>
        </p:nvSpPr>
        <p:spPr>
          <a:xfrm>
            <a:off x="1435680" y="274680"/>
            <a:ext cx="7497720" cy="114264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4300">
                <a:solidFill>
                  <a:srgbClr val="572314"/>
                </a:solidFill>
                <a:latin typeface="Gill Sans MT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48" name="PlaceHolder 7"/>
          <p:cNvSpPr>
            <a:spLocks noGrp="1"/>
          </p:cNvSpPr>
          <p:nvPr>
            <p:ph type="body"/>
          </p:nvPr>
        </p:nvSpPr>
        <p:spPr>
          <a:xfrm>
            <a:off x="1435680" y="1447920"/>
            <a:ext cx="7497720" cy="480024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Gill Sans MT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Gill Sans MT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Gill Sans MT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Gill Sans MT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Gill Sans MT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Gill Sans MT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3200">
                <a:solidFill>
                  <a:srgbClr val="000000"/>
                </a:solidFill>
                <a:latin typeface="Gill Sans MT"/>
              </a:rPr>
              <a:t>Seventh Outline LevelKlepnutím lze upravit styly předlohy textu.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800">
                <a:solidFill>
                  <a:srgbClr val="000000"/>
                </a:solidFill>
                <a:latin typeface="Gill Sans MT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400">
                <a:solidFill>
                  <a:srgbClr val="000000"/>
                </a:solidFill>
                <a:latin typeface="Gill Sans MT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000">
                <a:solidFill>
                  <a:srgbClr val="000000"/>
                </a:solidFill>
                <a:latin typeface="Gill Sans MT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000">
                <a:solidFill>
                  <a:srgbClr val="000000"/>
                </a:solidFill>
                <a:latin typeface="Gill Sans MT"/>
              </a:rPr>
              <a:t>Pátá úroveň</a:t>
            </a:r>
            <a:endParaRPr/>
          </a:p>
        </p:txBody>
      </p:sp>
      <p:sp>
        <p:nvSpPr>
          <p:cNvPr id="49" name="PlaceHolder 8"/>
          <p:cNvSpPr>
            <a:spLocks noGrp="1"/>
          </p:cNvSpPr>
          <p:nvPr>
            <p:ph type="dt"/>
          </p:nvPr>
        </p:nvSpPr>
        <p:spPr>
          <a:xfrm>
            <a:off x="3581280" y="6305400"/>
            <a:ext cx="2133360" cy="475920"/>
          </a:xfrm>
          <a:prstGeom prst="rect">
            <a:avLst/>
          </a:prstGeom>
        </p:spPr>
        <p:txBody>
          <a:bodyPr lIns="90000" tIns="45000" rIns="90000" bIns="45000" anchor="b"/>
          <a:lstStyle/>
          <a:p>
            <a:pPr algn="r">
              <a:lnSpc>
                <a:spcPct val="100000"/>
              </a:lnSpc>
            </a:pPr>
            <a:r>
              <a:rPr lang="en-US" sz="1200">
                <a:solidFill>
                  <a:srgbClr val="B5A989"/>
                </a:solidFill>
                <a:latin typeface="Gill Sans MT"/>
              </a:rPr>
              <a:t>9/29/13</a:t>
            </a:r>
            <a:endParaRPr/>
          </a:p>
        </p:txBody>
      </p:sp>
      <p:sp>
        <p:nvSpPr>
          <p:cNvPr id="50" name="PlaceHolder 9"/>
          <p:cNvSpPr>
            <a:spLocks noGrp="1"/>
          </p:cNvSpPr>
          <p:nvPr>
            <p:ph type="ftr"/>
          </p:nvPr>
        </p:nvSpPr>
        <p:spPr>
          <a:xfrm>
            <a:off x="5715000" y="6305400"/>
            <a:ext cx="2895120" cy="475920"/>
          </a:xfrm>
          <a:prstGeom prst="rect">
            <a:avLst/>
          </a:prstGeom>
        </p:spPr>
        <p:txBody>
          <a:bodyPr lIns="90000" tIns="45000" rIns="90000" bIns="45000" anchor="b"/>
          <a:lstStyle/>
          <a:p>
            <a:endParaRPr/>
          </a:p>
        </p:txBody>
      </p:sp>
      <p:sp>
        <p:nvSpPr>
          <p:cNvPr id="51" name="PlaceHolder 10"/>
          <p:cNvSpPr>
            <a:spLocks noGrp="1"/>
          </p:cNvSpPr>
          <p:nvPr>
            <p:ph type="sldNum"/>
          </p:nvPr>
        </p:nvSpPr>
        <p:spPr>
          <a:xfrm>
            <a:off x="8613720" y="6305400"/>
            <a:ext cx="456840" cy="475920"/>
          </a:xfrm>
          <a:prstGeom prst="rect">
            <a:avLst/>
          </a:prstGeom>
        </p:spPr>
        <p:txBody>
          <a:bodyPr lIns="90000" tIns="45000" rIns="90000" bIns="45000" anchor="b"/>
          <a:lstStyle/>
          <a:p>
            <a:pPr algn="ctr">
              <a:lnSpc>
                <a:spcPct val="100000"/>
              </a:lnSpc>
            </a:pPr>
            <a:fld id="{4F7C8B10-539A-4655-A9AA-8FF137F1C0EE}" type="slidenum">
              <a:rPr lang="en-US" sz="1200">
                <a:solidFill>
                  <a:srgbClr val="B5A989"/>
                </a:solidFill>
                <a:latin typeface="Gill Sans MT"/>
              </a:rPr>
              <a:pPr algn="ctr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nitedstates.estranky.cz/fotoalbum/mapy/sever-proti-jihu.html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TextShape 1"/>
          <p:cNvSpPr txBox="1"/>
          <p:nvPr/>
        </p:nvSpPr>
        <p:spPr>
          <a:xfrm>
            <a:off x="457200" y="274680"/>
            <a:ext cx="8229240" cy="493992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6000" b="1" u="sng">
                <a:solidFill>
                  <a:srgbClr val="C00000"/>
                </a:solidFill>
                <a:latin typeface="Gill Sans MT"/>
              </a:rPr>
              <a:t>Americký imperialismus
</a:t>
            </a:r>
            <a:r>
              <a:rPr lang="cs-CZ" sz="2000" b="1" u="sng">
                <a:solidFill>
                  <a:srgbClr val="C00000"/>
                </a:solidFill>
                <a:latin typeface="Gill Sans MT"/>
              </a:rPr>
              <a:t>Josef Petera
ZŠ Nový Hrádek
Dějepis - 8. ročník</a:t>
            </a:r>
            <a:endParaRPr/>
          </a:p>
        </p:txBody>
      </p:sp>
      <p:pic>
        <p:nvPicPr>
          <p:cNvPr id="90" name="Picture 2"/>
          <p:cNvPicPr/>
          <p:nvPr/>
        </p:nvPicPr>
        <p:blipFill>
          <a:blip r:embed="rId3"/>
          <a:stretch>
            <a:fillRect/>
          </a:stretch>
        </p:blipFill>
        <p:spPr>
          <a:xfrm>
            <a:off x="1691640" y="5085360"/>
            <a:ext cx="6081480" cy="14857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TextShape 1"/>
          <p:cNvSpPr txBox="1"/>
          <p:nvPr/>
        </p:nvSpPr>
        <p:spPr>
          <a:xfrm>
            <a:off x="1435680" y="274680"/>
            <a:ext cx="7497720" cy="114264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4300">
                <a:solidFill>
                  <a:srgbClr val="572314"/>
                </a:solidFill>
                <a:latin typeface="Gill Sans MT"/>
              </a:rPr>
              <a:t>Z minulé hodiny:</a:t>
            </a:r>
            <a:endParaRPr/>
          </a:p>
        </p:txBody>
      </p:sp>
      <p:sp>
        <p:nvSpPr>
          <p:cNvPr id="92" name="TextShape 2"/>
          <p:cNvSpPr txBox="1"/>
          <p:nvPr/>
        </p:nvSpPr>
        <p:spPr>
          <a:xfrm>
            <a:off x="0" y="1357200"/>
            <a:ext cx="9143640" cy="550044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Zadání: 92/3 – písemně do sešitu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= nesamostatné území podřízené vládě jiné země (mateřské země)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Zadání: 93/4 – písemně do sešitu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= 1899-1902, Anglie chtěla ovládnout jih Afriky (obsazeno holandskými osadníky)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TextShape 1"/>
          <p:cNvSpPr txBox="1"/>
          <p:nvPr/>
        </p:nvSpPr>
        <p:spPr>
          <a:xfrm>
            <a:off x="428760" y="0"/>
            <a:ext cx="8229240" cy="128556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4800" b="1">
                <a:solidFill>
                  <a:srgbClr val="008000"/>
                </a:solidFill>
                <a:latin typeface="Gill Sans MT"/>
              </a:rPr>
              <a:t>USA</a:t>
            </a:r>
            <a:endParaRPr/>
          </a:p>
        </p:txBody>
      </p:sp>
      <p:sp>
        <p:nvSpPr>
          <p:cNvPr id="94" name="TextShape 2"/>
          <p:cNvSpPr txBox="1"/>
          <p:nvPr/>
        </p:nvSpPr>
        <p:spPr>
          <a:xfrm>
            <a:off x="0" y="1000080"/>
            <a:ext cx="9143640" cy="58575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Konec 18. stol. = východní pobřeží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Počátel 19. stol. – územní rozmach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		  válka s Mexikem (Texas, Nové Mexiko, Kalifornie), koupě Floridy a Aljašky, „osídlování středozápadu“ (zatlačení Indiánů do rezervací) 			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95" name="CustomShape 3"/>
          <p:cNvSpPr/>
          <p:nvPr/>
        </p:nvSpPr>
        <p:spPr>
          <a:xfrm>
            <a:off x="285840" y="2786040"/>
            <a:ext cx="785520" cy="57132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3891A7"/>
          </a:solidFill>
          <a:ln w="25560">
            <a:solidFill>
              <a:srgbClr val="296B7B"/>
            </a:solidFill>
            <a:round/>
          </a:ln>
        </p:spPr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TextShape 1"/>
          <p:cNvSpPr txBox="1"/>
          <p:nvPr/>
        </p:nvSpPr>
        <p:spPr>
          <a:xfrm>
            <a:off x="428760" y="0"/>
            <a:ext cx="8229240" cy="92844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4300">
                <a:solidFill>
                  <a:srgbClr val="FF0000"/>
                </a:solidFill>
                <a:latin typeface="Gill Sans MT"/>
              </a:rPr>
              <a:t>Válka Severu a Jihu</a:t>
            </a:r>
            <a:endParaRPr/>
          </a:p>
        </p:txBody>
      </p:sp>
      <p:sp>
        <p:nvSpPr>
          <p:cNvPr id="97" name="TextShape 2"/>
          <p:cNvSpPr txBox="1"/>
          <p:nvPr/>
        </p:nvSpPr>
        <p:spPr>
          <a:xfrm>
            <a:off x="0" y="928800"/>
            <a:ext cx="9143640" cy="592884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400" b="1" u="sng">
                <a:solidFill>
                  <a:srgbClr val="000000"/>
                </a:solidFill>
                <a:latin typeface="Gill Sans MT"/>
              </a:rPr>
              <a:t>Sever:</a:t>
            </a:r>
            <a:r>
              <a:rPr lang="cs-CZ" sz="4400">
                <a:solidFill>
                  <a:srgbClr val="000000"/>
                </a:solidFill>
                <a:latin typeface="Gill Sans MT"/>
              </a:rPr>
              <a:t> průmyslový charakter výroby  a demokratický char. společnosti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400" b="1" u="sng">
                <a:solidFill>
                  <a:srgbClr val="000000"/>
                </a:solidFill>
                <a:latin typeface="Gill Sans MT"/>
              </a:rPr>
              <a:t>Jih:</a:t>
            </a:r>
            <a:r>
              <a:rPr lang="cs-CZ" sz="4400">
                <a:solidFill>
                  <a:srgbClr val="000000"/>
                </a:solidFill>
                <a:latin typeface="Gill Sans MT"/>
              </a:rPr>
              <a:t> otrokářský způsob výroby (plantáže) s nadvládou bělochů 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Snaha severu prosadit zrušení otroctví (president  Lincoln)</a:t>
            </a:r>
            <a:endParaRPr/>
          </a:p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				střet 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98" name="CustomShape 3"/>
          <p:cNvSpPr/>
          <p:nvPr/>
        </p:nvSpPr>
        <p:spPr>
          <a:xfrm>
            <a:off x="1357200" y="5500800"/>
            <a:ext cx="1071360" cy="499680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rgbClr val="3891A7"/>
          </a:solidFill>
          <a:ln w="25560">
            <a:solidFill>
              <a:srgbClr val="296B7B"/>
            </a:solidFill>
            <a:round/>
          </a:ln>
        </p:spPr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TextShape 1"/>
          <p:cNvSpPr txBox="1"/>
          <p:nvPr/>
        </p:nvSpPr>
        <p:spPr>
          <a:xfrm>
            <a:off x="5004000" y="274320"/>
            <a:ext cx="3929400" cy="114264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4300">
                <a:solidFill>
                  <a:srgbClr val="572314"/>
                </a:solidFill>
                <a:latin typeface="Gill Sans MT"/>
              </a:rPr>
              <a:t>Sever proti Jihu</a:t>
            </a:r>
            <a:endParaRPr/>
          </a:p>
        </p:txBody>
      </p:sp>
      <p:pic>
        <p:nvPicPr>
          <p:cNvPr id="100" name="Obrázek 4"/>
          <p:cNvPicPr/>
          <p:nvPr/>
        </p:nvPicPr>
        <p:blipFill>
          <a:blip r:embed="rId2"/>
          <a:stretch>
            <a:fillRect/>
          </a:stretch>
        </p:blipFill>
        <p:spPr>
          <a:xfrm>
            <a:off x="4762440" y="3429000"/>
            <a:ext cx="4381200" cy="2599920"/>
          </a:xfrm>
          <a:prstGeom prst="rect">
            <a:avLst/>
          </a:prstGeom>
        </p:spPr>
      </p:pic>
      <p:pic>
        <p:nvPicPr>
          <p:cNvPr id="101" name="Obrázek 5"/>
          <p:cNvPicPr/>
          <p:nvPr/>
        </p:nvPicPr>
        <p:blipFill>
          <a:blip r:embed="rId3"/>
          <a:stretch>
            <a:fillRect/>
          </a:stretch>
        </p:blipFill>
        <p:spPr>
          <a:xfrm>
            <a:off x="107640" y="332640"/>
            <a:ext cx="4276440" cy="38952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TextShape 1"/>
          <p:cNvSpPr txBox="1"/>
          <p:nvPr/>
        </p:nvSpPr>
        <p:spPr>
          <a:xfrm>
            <a:off x="1435680" y="274680"/>
            <a:ext cx="7497720" cy="114264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4300">
                <a:solidFill>
                  <a:srgbClr val="FF0000"/>
                </a:solidFill>
                <a:latin typeface="Gill Sans MT"/>
              </a:rPr>
              <a:t>Průběh války</a:t>
            </a:r>
            <a:endParaRPr/>
          </a:p>
        </p:txBody>
      </p:sp>
      <p:sp>
        <p:nvSpPr>
          <p:cNvPr id="103" name="TextShape 2"/>
          <p:cNvSpPr txBox="1"/>
          <p:nvPr/>
        </p:nvSpPr>
        <p:spPr>
          <a:xfrm>
            <a:off x="0" y="1214280"/>
            <a:ext cx="9143640" cy="56433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1860  od Unie se odtrhly jižní státy (Konfederace amerických států)			</a:t>
            </a:r>
            <a:r>
              <a:rPr lang="cs-CZ" sz="4400">
                <a:solidFill>
                  <a:srgbClr val="FF0000"/>
                </a:solidFill>
                <a:latin typeface="Gill Sans MT"/>
              </a:rPr>
              <a:t> občanská válka </a:t>
            </a:r>
            <a:r>
              <a:rPr lang="cs-CZ" sz="4400">
                <a:solidFill>
                  <a:srgbClr val="000000"/>
                </a:solidFill>
                <a:latin typeface="Gill Sans MT"/>
              </a:rPr>
              <a:t>(sever chce udržet jednotné a demokrat. USA)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Vítězí sever (generál Grant u Ritchmodu přijímá kapitulaci jihu – generála Lee) 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400" i="1">
                <a:solidFill>
                  <a:srgbClr val="FF0000"/>
                </a:solidFill>
                <a:latin typeface="Gill Sans MT"/>
              </a:rPr>
              <a:t>Přečíst str. 94-95 Válka Sev…..</a:t>
            </a:r>
            <a:endParaRPr/>
          </a:p>
        </p:txBody>
      </p:sp>
      <p:sp>
        <p:nvSpPr>
          <p:cNvPr id="104" name="CustomShape 3"/>
          <p:cNvSpPr/>
          <p:nvPr/>
        </p:nvSpPr>
        <p:spPr>
          <a:xfrm>
            <a:off x="714240" y="2571840"/>
            <a:ext cx="1071360" cy="499680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rgbClr val="3891A7"/>
          </a:solidFill>
          <a:ln w="25560">
            <a:solidFill>
              <a:srgbClr val="296B7B"/>
            </a:solidFill>
            <a:round/>
          </a:ln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TextShape 1"/>
          <p:cNvSpPr txBox="1"/>
          <p:nvPr/>
        </p:nvSpPr>
        <p:spPr>
          <a:xfrm>
            <a:off x="251640" y="116640"/>
            <a:ext cx="8748000" cy="273600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3600">
                <a:solidFill>
                  <a:srgbClr val="572314"/>
                </a:solidFill>
                <a:latin typeface="Gill Sans MT"/>
              </a:rPr>
              <a:t>Pět dní poté, co na americkém kontinentu skončila válka Severu proti Jihu, střelil jižanský fanatik ve washingtonském divadle šestnáctého prezidenta Spojených států Abrahama Lincolna.</a:t>
            </a:r>
            <a:endParaRPr/>
          </a:p>
        </p:txBody>
      </p:sp>
      <p:pic>
        <p:nvPicPr>
          <p:cNvPr id="106" name="Zástupný symbol pro obsah 3"/>
          <p:cNvPicPr/>
          <p:nvPr/>
        </p:nvPicPr>
        <p:blipFill>
          <a:blip r:embed="rId2"/>
          <a:stretch>
            <a:fillRect/>
          </a:stretch>
        </p:blipFill>
        <p:spPr>
          <a:xfrm>
            <a:off x="2483640" y="3429000"/>
            <a:ext cx="4876560" cy="280944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TextShape 1"/>
          <p:cNvSpPr txBox="1"/>
          <p:nvPr/>
        </p:nvSpPr>
        <p:spPr>
          <a:xfrm>
            <a:off x="357120" y="0"/>
            <a:ext cx="8229240" cy="114264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4300">
                <a:solidFill>
                  <a:srgbClr val="FF0000"/>
                </a:solidFill>
                <a:latin typeface="Gill Sans MT"/>
              </a:rPr>
              <a:t>Důsledky války</a:t>
            </a:r>
            <a:endParaRPr/>
          </a:p>
        </p:txBody>
      </p:sp>
      <p:sp>
        <p:nvSpPr>
          <p:cNvPr id="108" name="TextShape 2"/>
          <p:cNvSpPr txBox="1"/>
          <p:nvPr/>
        </p:nvSpPr>
        <p:spPr>
          <a:xfrm>
            <a:off x="0" y="1214280"/>
            <a:ext cx="9143640" cy="56433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Vítězný sever prosadil zrušení otroctví a demokratizaci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Sjednocené USA		stabilní politický systém a hospodářský rozvoj</a:t>
            </a:r>
            <a:endParaRPr/>
          </a:p>
          <a:p>
            <a:pPr>
              <a:lnSpc>
                <a:spcPct val="100000"/>
              </a:lnSpc>
              <a:buSzPct val="25000"/>
              <a:buFont typeface="Gill Sans MT"/>
              <a:buAutoNum type="arabicPeriod"/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Politický systém: </a:t>
            </a:r>
            <a:r>
              <a:rPr lang="cs-CZ" sz="4400" i="1">
                <a:solidFill>
                  <a:srgbClr val="FF0000"/>
                </a:solidFill>
                <a:latin typeface="Gill Sans MT"/>
              </a:rPr>
              <a:t>vypsat učebnice str. 95</a:t>
            </a:r>
            <a:endParaRPr/>
          </a:p>
          <a:p>
            <a:pPr>
              <a:lnSpc>
                <a:spcPct val="100000"/>
              </a:lnSpc>
              <a:buSzPct val="25000"/>
              <a:buFont typeface="Gill Sans MT"/>
              <a:buAutoNum type="arabicPeriod"/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Hospodářský rozmach:</a:t>
            </a:r>
            <a:r>
              <a:rPr lang="cs-CZ" sz="4400" i="1">
                <a:solidFill>
                  <a:srgbClr val="FF0000"/>
                </a:solidFill>
                <a:latin typeface="Gill Sans MT"/>
              </a:rPr>
              <a:t> vypsat učebnice str. 95</a:t>
            </a:r>
            <a:endParaRPr/>
          </a:p>
        </p:txBody>
      </p:sp>
      <p:sp>
        <p:nvSpPr>
          <p:cNvPr id="109" name="CustomShape 3"/>
          <p:cNvSpPr/>
          <p:nvPr/>
        </p:nvSpPr>
        <p:spPr>
          <a:xfrm>
            <a:off x="4429080" y="2643120"/>
            <a:ext cx="1071360" cy="499680"/>
          </a:xfrm>
          <a:prstGeom prst="stripedRightArrow">
            <a:avLst>
              <a:gd name="adj1" fmla="val 50000"/>
              <a:gd name="adj2" fmla="val 50000"/>
            </a:avLst>
          </a:prstGeom>
          <a:solidFill>
            <a:srgbClr val="3891A7"/>
          </a:solidFill>
          <a:ln w="25560">
            <a:solidFill>
              <a:srgbClr val="296B7B"/>
            </a:solidFill>
            <a:round/>
          </a:ln>
        </p:spPr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TextShape 1"/>
          <p:cNvSpPr txBox="1"/>
          <p:nvPr/>
        </p:nvSpPr>
        <p:spPr>
          <a:xfrm>
            <a:off x="0" y="0"/>
            <a:ext cx="8686440" cy="612576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3. Imperiální rozmach USA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"/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Vytlačení cizích států z koloniální nadvlády na území Karibiku a Tichomoří	      ovládají USA (Kuba)</a:t>
            </a:r>
            <a:endParaRPr/>
          </a:p>
          <a:p>
            <a:pPr>
              <a:lnSpc>
                <a:spcPct val="100000"/>
              </a:lnSpc>
              <a:buSzPct val="25000"/>
              <a:buFont typeface="Wingdings 2" charset="2"/>
              <a:buChar char=""/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Mocensky ovládají další země Latinské Ameriky (Panama) </a:t>
            </a:r>
            <a:endParaRPr/>
          </a:p>
        </p:txBody>
      </p:sp>
      <p:sp>
        <p:nvSpPr>
          <p:cNvPr id="111" name="CustomShape 2"/>
          <p:cNvSpPr/>
          <p:nvPr/>
        </p:nvSpPr>
        <p:spPr>
          <a:xfrm>
            <a:off x="3214800" y="2357280"/>
            <a:ext cx="785520" cy="4284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3891A7"/>
          </a:solidFill>
          <a:ln w="25560">
            <a:solidFill>
              <a:srgbClr val="296B7B"/>
            </a:solidFill>
            <a:round/>
          </a:ln>
        </p:spPr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extShape 1"/>
          <p:cNvSpPr txBox="1"/>
          <p:nvPr/>
        </p:nvSpPr>
        <p:spPr>
          <a:xfrm>
            <a:off x="827640" y="274320"/>
            <a:ext cx="8105760" cy="114264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4300">
                <a:solidFill>
                  <a:srgbClr val="572314"/>
                </a:solidFill>
                <a:latin typeface="Gill Sans MT"/>
              </a:rPr>
              <a:t>USA se rozpínají – dobová karikatura</a:t>
            </a:r>
            <a:endParaRPr/>
          </a:p>
        </p:txBody>
      </p:sp>
      <p:pic>
        <p:nvPicPr>
          <p:cNvPr id="113" name="Obrázek 4"/>
          <p:cNvPicPr/>
          <p:nvPr/>
        </p:nvPicPr>
        <p:blipFill>
          <a:blip r:embed="rId2"/>
          <a:stretch>
            <a:fillRect/>
          </a:stretch>
        </p:blipFill>
        <p:spPr>
          <a:xfrm>
            <a:off x="683640" y="1700640"/>
            <a:ext cx="7619760" cy="4905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TextShape 1"/>
          <p:cNvSpPr txBox="1"/>
          <p:nvPr/>
        </p:nvSpPr>
        <p:spPr>
          <a:xfrm>
            <a:off x="1435680" y="274680"/>
            <a:ext cx="7497720" cy="114264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4300">
                <a:solidFill>
                  <a:srgbClr val="572314"/>
                </a:solidFill>
                <a:latin typeface="Gill Sans MT"/>
              </a:rPr>
              <a:t>Samostatně ve škole, případně doma:</a:t>
            </a:r>
            <a:endParaRPr/>
          </a:p>
        </p:txBody>
      </p:sp>
      <p:sp>
        <p:nvSpPr>
          <p:cNvPr id="115" name="TextShape 2"/>
          <p:cNvSpPr txBox="1"/>
          <p:nvPr/>
        </p:nvSpPr>
        <p:spPr>
          <a:xfrm>
            <a:off x="1435680" y="1447920"/>
            <a:ext cx="7497720" cy="480024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4400">
                <a:solidFill>
                  <a:srgbClr val="000000"/>
                </a:solidFill>
                <a:latin typeface="Gill Sans MT"/>
              </a:rPr>
              <a:t>97/2 – písemně do sešitu VČETNĚ UVEDENÍ LETOPOČTŮ PŘIPOJENÍ ÚZEMÍ (nápověda: str. 93+96)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TextShape 1"/>
          <p:cNvSpPr txBox="1"/>
          <p:nvPr/>
        </p:nvSpPr>
        <p:spPr>
          <a:xfrm>
            <a:off x="1435680" y="274680"/>
            <a:ext cx="7497720" cy="114264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4300">
                <a:solidFill>
                  <a:srgbClr val="572314"/>
                </a:solidFill>
                <a:latin typeface="Gill Sans MT"/>
              </a:rPr>
              <a:t>Zdroje:</a:t>
            </a:r>
            <a:endParaRPr/>
          </a:p>
        </p:txBody>
      </p:sp>
      <p:sp>
        <p:nvSpPr>
          <p:cNvPr id="117" name="TextShape 2"/>
          <p:cNvSpPr txBox="1"/>
          <p:nvPr/>
        </p:nvSpPr>
        <p:spPr>
          <a:xfrm>
            <a:off x="1435680" y="1447920"/>
            <a:ext cx="7497720" cy="4800240"/>
          </a:xfrm>
          <a:prstGeom prst="rect">
            <a:avLst/>
          </a:prstGeom>
        </p:spPr>
        <p:txBody>
          <a:bodyPr lIns="90000" tIns="45000" rIns="90000" bIns="45000"/>
          <a:lstStyle/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1200" u="sng" dirty="0">
                <a:solidFill>
                  <a:srgbClr val="8DC765"/>
                </a:solidFill>
                <a:latin typeface="Gill Sans MT"/>
                <a:hlinkClick r:id="rId2"/>
              </a:rPr>
              <a:t>http://www.</a:t>
            </a:r>
            <a:r>
              <a:rPr lang="cs-CZ" sz="1200" u="sng" dirty="0" err="1">
                <a:solidFill>
                  <a:srgbClr val="8DC765"/>
                </a:solidFill>
                <a:latin typeface="Gill Sans MT"/>
                <a:hlinkClick r:id="rId2"/>
              </a:rPr>
              <a:t>unitedstates.estranky.cz</a:t>
            </a:r>
            <a:r>
              <a:rPr lang="cs-CZ" sz="1200" u="sng" dirty="0">
                <a:solidFill>
                  <a:srgbClr val="8DC765"/>
                </a:solidFill>
                <a:latin typeface="Gill Sans MT"/>
                <a:hlinkClick r:id="rId2"/>
              </a:rPr>
              <a:t>/fotoalbum/mapy/sever-proti-jihu.</a:t>
            </a:r>
            <a:r>
              <a:rPr lang="cs-CZ" sz="1200" u="sng" dirty="0" err="1">
                <a:solidFill>
                  <a:srgbClr val="8DC765"/>
                </a:solidFill>
                <a:latin typeface="Gill Sans MT"/>
                <a:hlinkClick r:id="rId2"/>
              </a:rPr>
              <a:t>html</a:t>
            </a:r>
            <a:endParaRPr sz="120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1200" dirty="0">
                <a:solidFill>
                  <a:srgbClr val="000000"/>
                </a:solidFill>
                <a:latin typeface="Gill Sans MT"/>
              </a:rPr>
              <a:t>http://www.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google.cz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/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imgres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?q=sever+proti+jihu&amp;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hl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cs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sa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=G&amp;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biw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=1042&amp;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bih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=829&amp;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gbv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=2&amp;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tbm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isch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&amp;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tbnid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=gXT7vIeoVgyqbM:&amp;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imgrefurl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=http://p-numismatika.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cz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/index.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php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%3Fget%3Dkapitola20&amp;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docid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=DXkKDH1dSOczzM&amp;w=449&amp;h=409&amp;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ei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=3bBXTsCoMMzItAaKpOCfCw&amp;zoom=1&amp;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iact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=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rc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&amp;dur=187&amp;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page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=1&amp;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tbnh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=148&amp;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tbnw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=164&amp;start=0&amp;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ndsp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=16&amp;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ved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=1t:429,r:0,s:0&amp;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tx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=101&amp;ty=18</a:t>
            </a:r>
            <a:endParaRPr sz="1200"/>
          </a:p>
          <a:p>
            <a:pPr>
              <a:lnSpc>
                <a:spcPct val="100000"/>
              </a:lnSpc>
              <a:buSzPct val="25000"/>
              <a:buFont typeface="Wingdings 2" charset="2"/>
              <a:buChar char=""/>
            </a:pPr>
            <a:r>
              <a:rPr lang="cs-CZ" sz="1200" dirty="0">
                <a:solidFill>
                  <a:srgbClr val="000000"/>
                </a:solidFill>
                <a:latin typeface="Gill Sans MT"/>
              </a:rPr>
              <a:t>http://www.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ceskatelevize.cz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/ct24/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svet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/86922-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pet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-dni-po-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valce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-severu-proti-jihu-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umira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-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abraham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-</a:t>
            </a:r>
            <a:r>
              <a:rPr lang="cs-CZ" sz="1200" dirty="0" err="1">
                <a:solidFill>
                  <a:srgbClr val="000000"/>
                </a:solidFill>
                <a:latin typeface="Gill Sans MT"/>
              </a:rPr>
              <a:t>lincoln</a:t>
            </a:r>
            <a:r>
              <a:rPr lang="cs-CZ" sz="1200" dirty="0">
                <a:solidFill>
                  <a:srgbClr val="000000"/>
                </a:solidFill>
                <a:latin typeface="Gill Sans MT"/>
              </a:rPr>
              <a:t>/</a:t>
            </a:r>
            <a:endParaRPr sz="12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220</Words>
  <PresentationFormat>Předvádění na obrazovce (4:3)</PresentationFormat>
  <Paragraphs>44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Office Theme</vt:lpstr>
      <vt:lpstr>Office Theme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Karel</cp:lastModifiedBy>
  <cp:revision>2</cp:revision>
  <dcterms:modified xsi:type="dcterms:W3CDTF">2013-10-05T14:48:09Z</dcterms:modified>
</cp:coreProperties>
</file>