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notesSlides/notesSlide7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_rels/notesSlide7.xml.rels" ContentType="application/vnd.openxmlformats-package.relationships+xml"/>
  <Override PartName="/ppt/notesSlides/_rels/notesSlide6.xml.rels" ContentType="application/vnd.openxmlformats-package.relationships+xml"/>
  <Override PartName="/ppt/notesSlides/_rels/notesSlide5.xml.rels" ContentType="application/vnd.openxmlformats-package.relationships+xml"/>
  <Override PartName="/ppt/notesSlides/_rels/notesSlide4.xml.rels" ContentType="application/vnd.openxmlformats-package.relationships+xml"/>
  <Override PartName="/ppt/notesSlides/_rels/notesSlide2.xml.rels" ContentType="application/vnd.openxmlformats-package.relationships+xml"/>
  <Override PartName="/ppt/notesSlides/_rels/notesSlide1.xml.rels" ContentType="application/vnd.openxmlformats-package.relationships+xml"/>
  <Override PartName="/ppt/notesSlides/notesSlide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Layouts/slideLayout2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_rels/slideLayout24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3.xml.rels" ContentType="application/vnd.openxmlformats-package.relationships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1.xml" ContentType="application/vnd.openxmlformats-officedocument.presentationml.slideLayout+xml"/>
  <Override PartName="/ppt/_rels/presentation.xml.rels" ContentType="application/vnd.openxmlformats-package.relationships+xml"/>
  <Override PartName="/ppt/media/image4.jpeg" ContentType="image/jpeg"/>
  <Override PartName="/ppt/media/image3.jpeg" ContentType="image/jpeg"/>
  <Override PartName="/ppt/media/image2.jpeg" ContentType="image/jpeg"/>
  <Override PartName="/ppt/media/image1.jpeg" ContentType="image/jpeg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/>
  <p:notesSz cx="6781800" cy="9926637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3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&lt;header&gt;</a:t>
            </a:r>
            <a:endParaRPr/>
          </a:p>
        </p:txBody>
      </p:sp>
      <p:sp>
        <p:nvSpPr>
          <p:cNvPr id="82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83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r>
              <a:rPr lang="en-US"/>
              <a:t>&lt;footer&gt;</a:t>
            </a:r>
            <a:endParaRPr/>
          </a:p>
        </p:txBody>
      </p:sp>
      <p:sp>
        <p:nvSpPr>
          <p:cNvPr id="84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pPr algn="r"/>
            <a:fld id="{986C1ABD-FB50-4058-B50D-7FCB5A7C210A}" type="slidenum">
              <a:rPr lang="en-US"/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0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40E6410B-5445-4E8E-AC2A-D0C0857A7BD4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0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488C2FF7-1E80-40B0-807F-69ABF761D44B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0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8D44F158-BDE4-4CFF-A24A-0A068CD97F75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0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4F629817-C07D-4275-A389-8DD9226062D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1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6A936D81-5C07-4A41-A912-23FC33106A3A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1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F533BE78-CD31-454B-B3F5-EA8C625E07E2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" name="PlaceHolder 2"/>
          <p:cNvSpPr>
            <a:spLocks noGrp="1"/>
          </p:cNvSpPr>
          <p:nvPr>
            <p:ph type="subTitle"/>
          </p:nvPr>
        </p:nvSpPr>
        <p:spPr>
          <a:xfrm>
            <a:off x="304920" y="1554120"/>
            <a:ext cx="86864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1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3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laceHolder 1"/>
          <p:cNvSpPr>
            <a:spLocks noGrp="1"/>
          </p:cNvSpPr>
          <p:nvPr>
            <p:ph type="subTitle"/>
          </p:nvPr>
        </p:nvSpPr>
        <p:spPr>
          <a:xfrm>
            <a:off x="304920" y="457200"/>
            <a:ext cx="8686440" cy="56224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9" name="PlaceHolder 3"/>
          <p:cNvSpPr>
            <a:spLocks noGrp="1"/>
          </p:cNvSpPr>
          <p:nvPr>
            <p:ph type="body"/>
          </p:nvPr>
        </p:nvSpPr>
        <p:spPr>
          <a:xfrm>
            <a:off x="304920" y="39175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4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3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4"/>
          <p:cNvSpPr>
            <a:spLocks noGrp="1"/>
          </p:cNvSpPr>
          <p:nvPr>
            <p:ph type="body"/>
          </p:nvPr>
        </p:nvSpPr>
        <p:spPr>
          <a:xfrm>
            <a:off x="4755600" y="39175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6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7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4"/>
          <p:cNvSpPr>
            <a:spLocks noGrp="1"/>
          </p:cNvSpPr>
          <p:nvPr>
            <p:ph type="body"/>
          </p:nvPr>
        </p:nvSpPr>
        <p:spPr>
          <a:xfrm>
            <a:off x="304920" y="3917520"/>
            <a:ext cx="868608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8686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304920" y="3917520"/>
            <a:ext cx="8686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3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4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5" name="PlaceHolder 4"/>
          <p:cNvSpPr>
            <a:spLocks noGrp="1"/>
          </p:cNvSpPr>
          <p:nvPr>
            <p:ph type="body"/>
          </p:nvPr>
        </p:nvSpPr>
        <p:spPr>
          <a:xfrm>
            <a:off x="4755600" y="39175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5"/>
          <p:cNvSpPr>
            <a:spLocks noGrp="1"/>
          </p:cNvSpPr>
          <p:nvPr>
            <p:ph type="body"/>
          </p:nvPr>
        </p:nvSpPr>
        <p:spPr>
          <a:xfrm>
            <a:off x="304920" y="39175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9" name="PlaceHolder 2"/>
          <p:cNvSpPr>
            <a:spLocks noGrp="1"/>
          </p:cNvSpPr>
          <p:nvPr>
            <p:ph type="subTitle"/>
          </p:nvPr>
        </p:nvSpPr>
        <p:spPr>
          <a:xfrm>
            <a:off x="304920" y="1554120"/>
            <a:ext cx="86864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3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PlaceHolder 1"/>
          <p:cNvSpPr>
            <a:spLocks noGrp="1"/>
          </p:cNvSpPr>
          <p:nvPr>
            <p:ph type="subTitle"/>
          </p:nvPr>
        </p:nvSpPr>
        <p:spPr>
          <a:xfrm>
            <a:off x="304920" y="457200"/>
            <a:ext cx="8686440" cy="56224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304920" y="39175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4" name="PlaceHolder 4"/>
          <p:cNvSpPr>
            <a:spLocks noGrp="1"/>
          </p:cNvSpPr>
          <p:nvPr>
            <p:ph type="body"/>
          </p:nvPr>
        </p:nvSpPr>
        <p:spPr>
          <a:xfrm>
            <a:off x="4755600" y="39175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6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7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4"/>
          <p:cNvSpPr>
            <a:spLocks noGrp="1"/>
          </p:cNvSpPr>
          <p:nvPr>
            <p:ph type="body"/>
          </p:nvPr>
        </p:nvSpPr>
        <p:spPr>
          <a:xfrm>
            <a:off x="304920" y="3917520"/>
            <a:ext cx="868608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8686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04920" y="3917520"/>
            <a:ext cx="8686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3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4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5" name="PlaceHolder 4"/>
          <p:cNvSpPr>
            <a:spLocks noGrp="1"/>
          </p:cNvSpPr>
          <p:nvPr>
            <p:ph type="body"/>
          </p:nvPr>
        </p:nvSpPr>
        <p:spPr>
          <a:xfrm>
            <a:off x="4755600" y="39175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6" name="PlaceHolder 5"/>
          <p:cNvSpPr>
            <a:spLocks noGrp="1"/>
          </p:cNvSpPr>
          <p:nvPr>
            <p:ph type="body"/>
          </p:nvPr>
        </p:nvSpPr>
        <p:spPr>
          <a:xfrm>
            <a:off x="304920" y="39175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PlaceHolder 1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808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8" name="PlaceHolder 2"/>
          <p:cNvSpPr>
            <a:spLocks noGrp="1"/>
          </p:cNvSpPr>
          <p:nvPr>
            <p:ph type="body"/>
          </p:nvPr>
        </p:nvSpPr>
        <p:spPr>
          <a:xfrm>
            <a:off x="30492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9" name="PlaceHolder 3"/>
          <p:cNvSpPr>
            <a:spLocks noGrp="1"/>
          </p:cNvSpPr>
          <p:nvPr>
            <p:ph type="body"/>
          </p:nvPr>
        </p:nvSpPr>
        <p:spPr>
          <a:xfrm>
            <a:off x="4755600" y="1554120"/>
            <a:ext cx="42386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2.jpe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blipFill>
          <a:blip r:embed="rId2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Line 1"/>
          <p:cNvSpPr/>
          <p:nvPr/>
        </p:nvSpPr>
        <p:spPr>
          <a:xfrm>
            <a:off x="514080" y="1050840"/>
            <a:ext cx="8629920" cy="216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1" name="Line 2"/>
          <p:cNvSpPr/>
          <p:nvPr/>
        </p:nvSpPr>
        <p:spPr>
          <a:xfrm>
            <a:off x="514080" y="1050840"/>
            <a:ext cx="8629920" cy="216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2" name="Line 3"/>
          <p:cNvSpPr/>
          <p:nvPr/>
        </p:nvSpPr>
        <p:spPr>
          <a:xfrm>
            <a:off x="514080" y="1057680"/>
            <a:ext cx="8629920" cy="252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3" name="PlaceHolder 4"/>
          <p:cNvSpPr>
            <a:spLocks noGrp="1"/>
          </p:cNvSpPr>
          <p:nvPr>
            <p:ph type="title"/>
          </p:nvPr>
        </p:nvSpPr>
        <p:spPr>
          <a:xfrm>
            <a:off x="301680" y="457200"/>
            <a:ext cx="8686440" cy="84096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dt"/>
          </p:nvPr>
        </p:nvSpPr>
        <p:spPr>
          <a:xfrm>
            <a:off x="6477120" y="76320"/>
            <a:ext cx="2514240" cy="28872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en-US" sz="1200">
                <a:solidFill>
                  <a:srgbClr val="d38e28"/>
                </a:solidFill>
                <a:latin typeface="Franklin Gothic Book"/>
              </a:rPr>
              <a:t>9/29/13</a:t>
            </a:r>
            <a:endParaRPr/>
          </a:p>
        </p:txBody>
      </p:sp>
      <p:sp>
        <p:nvSpPr>
          <p:cNvPr id="5" name="PlaceHolder 6"/>
          <p:cNvSpPr>
            <a:spLocks noGrp="1"/>
          </p:cNvSpPr>
          <p:nvPr>
            <p:ph type="ftr"/>
          </p:nvPr>
        </p:nvSpPr>
        <p:spPr>
          <a:xfrm>
            <a:off x="3124080" y="76320"/>
            <a:ext cx="3352320" cy="28872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6" name="PlaceHolder 7"/>
          <p:cNvSpPr>
            <a:spLocks noGrp="1"/>
          </p:cNvSpPr>
          <p:nvPr>
            <p:ph type="sldNum"/>
          </p:nvPr>
        </p:nvSpPr>
        <p:spPr>
          <a:xfrm>
            <a:off x="8229600" y="6477120"/>
            <a:ext cx="761760" cy="244080"/>
          </a:xfrm>
          <a:prstGeom prst="rect">
            <a:avLst/>
          </a:prstGeom>
        </p:spPr>
        <p:txBody>
          <a:bodyPr bIns="45000" lIns="90000" rIns="90000" tIns="45000"/>
          <a:p>
            <a:pPr algn="r">
              <a:lnSpc>
                <a:spcPct val="100000"/>
              </a:lnSpc>
            </a:pPr>
            <a:fld id="{E267640F-D137-4FA9-A09F-3781FC690ACE}" type="slidenum">
              <a:rPr lang="en-US" sz="1200">
                <a:solidFill>
                  <a:srgbClr val="d38e28"/>
                </a:solidFill>
                <a:latin typeface="Franklin Gothic Book"/>
              </a:rPr>
              <a:t>&lt;number&gt;</a:t>
            </a:fld>
            <a:endParaRPr/>
          </a:p>
        </p:txBody>
      </p:sp>
      <p:sp>
        <p:nvSpPr>
          <p:cNvPr id="7" name="PlaceHolder 8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blipFill>
          <a:blip r:embed="rId2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Line 1"/>
          <p:cNvSpPr/>
          <p:nvPr/>
        </p:nvSpPr>
        <p:spPr>
          <a:xfrm>
            <a:off x="514080" y="1050840"/>
            <a:ext cx="8629920" cy="216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41" name="Line 2"/>
          <p:cNvSpPr/>
          <p:nvPr/>
        </p:nvSpPr>
        <p:spPr>
          <a:xfrm>
            <a:off x="514080" y="1050840"/>
            <a:ext cx="8629920" cy="216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42" name="Line 3"/>
          <p:cNvSpPr/>
          <p:nvPr/>
        </p:nvSpPr>
        <p:spPr>
          <a:xfrm>
            <a:off x="514080" y="1057680"/>
            <a:ext cx="8629920" cy="2520"/>
          </a:xfrm>
          <a:prstGeom prst="line">
            <a:avLst/>
          </a:prstGeom>
          <a:ln w="9360">
            <a:solidFill>
              <a:srgbClr val="f0a22e"/>
            </a:solidFill>
            <a:round/>
          </a:ln>
        </p:spPr>
      </p:sp>
      <p:sp>
        <p:nvSpPr>
          <p:cNvPr id="43" name="PlaceHolder 4"/>
          <p:cNvSpPr>
            <a:spLocks noGrp="1"/>
          </p:cNvSpPr>
          <p:nvPr>
            <p:ph type="title"/>
          </p:nvPr>
        </p:nvSpPr>
        <p:spPr>
          <a:xfrm>
            <a:off x="304920" y="457200"/>
            <a:ext cx="8686440" cy="83772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44" name="PlaceHolder 5"/>
          <p:cNvSpPr>
            <a:spLocks noGrp="1"/>
          </p:cNvSpPr>
          <p:nvPr>
            <p:ph type="body"/>
          </p:nvPr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bIns="45000" lIns="90000" rIns="90000" tIns="45000"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4e3b30"/>
                </a:solidFill>
                <a:latin typeface="Franklin Gothic Book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4e3b30"/>
                </a:solidFill>
                <a:latin typeface="Franklin Gothic Book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4e3b30"/>
                </a:solidFill>
                <a:latin typeface="Franklin Gothic Book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>
                <a:solidFill>
                  <a:srgbClr val="4e3b30"/>
                </a:solidFill>
                <a:latin typeface="Franklin Gothic Book"/>
              </a:rPr>
              <a:t>Pátá úroveň</a:t>
            </a:r>
            <a:endParaRPr/>
          </a:p>
        </p:txBody>
      </p:sp>
      <p:sp>
        <p:nvSpPr>
          <p:cNvPr id="45" name="PlaceHolder 6"/>
          <p:cNvSpPr>
            <a:spLocks noGrp="1"/>
          </p:cNvSpPr>
          <p:nvPr>
            <p:ph type="dt"/>
          </p:nvPr>
        </p:nvSpPr>
        <p:spPr>
          <a:xfrm>
            <a:off x="6477120" y="76320"/>
            <a:ext cx="2514240" cy="28872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en-US" sz="1200">
                <a:solidFill>
                  <a:srgbClr val="d38e28"/>
                </a:solidFill>
                <a:latin typeface="Franklin Gothic Book"/>
              </a:rPr>
              <a:t>9/29/13</a:t>
            </a:r>
            <a:endParaRPr/>
          </a:p>
        </p:txBody>
      </p:sp>
      <p:sp>
        <p:nvSpPr>
          <p:cNvPr id="46" name="PlaceHolder 7"/>
          <p:cNvSpPr>
            <a:spLocks noGrp="1"/>
          </p:cNvSpPr>
          <p:nvPr>
            <p:ph type="ftr"/>
          </p:nvPr>
        </p:nvSpPr>
        <p:spPr>
          <a:xfrm>
            <a:off x="3581280" y="76320"/>
            <a:ext cx="2895120" cy="28872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47" name="PlaceHolder 8"/>
          <p:cNvSpPr>
            <a:spLocks noGrp="1"/>
          </p:cNvSpPr>
          <p:nvPr>
            <p:ph type="sldNum"/>
          </p:nvPr>
        </p:nvSpPr>
        <p:spPr>
          <a:xfrm>
            <a:off x="8229600" y="6473880"/>
            <a:ext cx="758520" cy="246600"/>
          </a:xfrm>
          <a:prstGeom prst="rect">
            <a:avLst/>
          </a:prstGeom>
        </p:spPr>
        <p:txBody>
          <a:bodyPr bIns="45000" lIns="90000" rIns="90000" tIns="45000"/>
          <a:p>
            <a:pPr algn="r">
              <a:lnSpc>
                <a:spcPct val="100000"/>
              </a:lnSpc>
            </a:pPr>
            <a:fld id="{E7F2507F-AAD4-42DF-B979-5FE6D846A9C2}" type="slidenum">
              <a:rPr lang="en-US" sz="1200">
                <a:solidFill>
                  <a:srgbClr val="d38e28"/>
                </a:solidFill>
                <a:latin typeface="Franklin Gothic Book"/>
              </a:rPr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TextShape 1"/>
          <p:cNvSpPr txBox="1"/>
          <p:nvPr/>
        </p:nvSpPr>
        <p:spPr>
          <a:xfrm>
            <a:off x="457200" y="274680"/>
            <a:ext cx="8229240" cy="493992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b="1" lang="cs-CZ" sz="6000" u="sng">
                <a:solidFill>
                  <a:srgbClr val="c00000"/>
                </a:solidFill>
                <a:latin typeface="Franklin Gothic Medium"/>
              </a:rPr>
              <a:t>Kapitalismus</a:t>
            </a:r>
            <a:r>
              <a:rPr b="1" lang="cs-CZ" sz="6000" u="sng">
                <a:solidFill>
                  <a:srgbClr val="c00000"/>
                </a:solidFill>
                <a:latin typeface="Franklin Gothic Medium"/>
              </a:rPr>
              <a:t>
</a:t>
            </a:r>
            <a:r>
              <a:rPr b="1" lang="cs-CZ" sz="2400" u="sng">
                <a:solidFill>
                  <a:srgbClr val="c00000"/>
                </a:solidFill>
                <a:latin typeface="Franklin Gothic Medium"/>
              </a:rPr>
              <a:t>Josef Petera</a:t>
            </a:r>
            <a:r>
              <a:rPr b="1" lang="cs-CZ" sz="2400" u="sng">
                <a:solidFill>
                  <a:srgbClr val="c00000"/>
                </a:solidFill>
                <a:latin typeface="Franklin Gothic Medium"/>
              </a:rPr>
              <a:t>
</a:t>
            </a:r>
            <a:r>
              <a:rPr b="1" lang="cs-CZ" sz="2400" u="sng">
                <a:solidFill>
                  <a:srgbClr val="c00000"/>
                </a:solidFill>
                <a:latin typeface="Franklin Gothic Medium"/>
              </a:rPr>
              <a:t>ZŠ Nový Hrádek</a:t>
            </a:r>
            <a:r>
              <a:rPr b="1" lang="cs-CZ" sz="2400" u="sng">
                <a:solidFill>
                  <a:srgbClr val="c00000"/>
                </a:solidFill>
                <a:latin typeface="Franklin Gothic Medium"/>
              </a:rPr>
              <a:t>
</a:t>
            </a:r>
            <a:r>
              <a:rPr b="1" lang="cs-CZ" sz="2400" u="sng">
                <a:solidFill>
                  <a:srgbClr val="c00000"/>
                </a:solidFill>
                <a:latin typeface="Franklin Gothic Medium"/>
              </a:rPr>
              <a:t>Dějepis - 8. ročník</a:t>
            </a:r>
            <a:endParaRPr/>
          </a:p>
        </p:txBody>
      </p:sp>
      <p:pic>
        <p:nvPicPr>
          <p:cNvPr descr="" id="86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691640" y="5085360"/>
            <a:ext cx="6081480" cy="1485720"/>
          </a:xfrm>
          <a:prstGeom prst="rect">
            <a:avLst/>
          </a:prstGeom>
        </p:spPr>
      </p:pic>
    </p:spTree>
  </p:cSld>
  <p:timing>
    <p:tnLst>
      <p:par>
        <p:cTn dur="indefinite" id="1" nodeType="tmRoot" restart="never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extShape 1"/>
          <p:cNvSpPr txBox="1"/>
          <p:nvPr/>
        </p:nvSpPr>
        <p:spPr>
          <a:xfrm>
            <a:off x="428760" y="0"/>
            <a:ext cx="8229240" cy="105228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b="1" lang="cs-CZ" sz="5400" u="sng">
                <a:solidFill>
                  <a:srgbClr val="008000"/>
                </a:solidFill>
                <a:latin typeface="Franklin Gothic Medium"/>
              </a:rPr>
              <a:t>USA</a:t>
            </a:r>
            <a:endParaRPr/>
          </a:p>
        </p:txBody>
      </p:sp>
      <p:sp>
        <p:nvSpPr>
          <p:cNvPr id="88" name="TextShape 2"/>
          <p:cNvSpPr txBox="1"/>
          <p:nvPr/>
        </p:nvSpPr>
        <p:spPr>
          <a:xfrm>
            <a:off x="0" y="1268640"/>
            <a:ext cx="9143640" cy="58575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2. pol. 19. stol. = vnitřní upevnění</a:t>
            </a:r>
            <a:endParaRPr/>
          </a:p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Válka Severu a Jihu 1861-1865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400">
                <a:solidFill>
                  <a:srgbClr val="4e3b30"/>
                </a:solidFill>
                <a:latin typeface="Franklin Gothic Book"/>
              </a:rPr>
              <a:t> </a:t>
            </a:r>
            <a:r>
              <a:rPr lang="cs-CZ" sz="4400">
                <a:solidFill>
                  <a:srgbClr val="4e3b30"/>
                </a:solidFill>
                <a:latin typeface="Franklin Gothic Book"/>
              </a:rPr>
              <a:t>1860 presid. Abr. Lincoln 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4400">
                <a:solidFill>
                  <a:srgbClr val="4e3b30"/>
                </a:solidFill>
                <a:latin typeface="Franklin Gothic Book"/>
              </a:rPr>
              <a:t> </a:t>
            </a:r>
            <a:r>
              <a:rPr lang="cs-CZ" sz="4400">
                <a:solidFill>
                  <a:srgbClr val="4e3b30"/>
                </a:solidFill>
                <a:latin typeface="Franklin Gothic Book"/>
              </a:rPr>
              <a:t>1861 Konfederace jižanských států (otrokářství – bavlníkové plantáže)</a:t>
            </a:r>
            <a:endParaRPr/>
          </a:p>
          <a:p>
            <a:endParaRPr/>
          </a:p>
          <a:p>
            <a:pPr>
              <a:lnSpc>
                <a:spcPct val="100000"/>
              </a:lnSpc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	</a:t>
            </a:r>
            <a:endParaRPr/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TextShape 1"/>
          <p:cNvSpPr txBox="1"/>
          <p:nvPr/>
        </p:nvSpPr>
        <p:spPr>
          <a:xfrm>
            <a:off x="2771640" y="404640"/>
            <a:ext cx="6219360" cy="645300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Pět dní poté, co na americkém kontinentu skončila válka Severu proti Jihu, střelil jižanský fanatik ve washingtonském divadle šestnáctého prezidenta Spojených států Abrahama Lincolna. Herec John Booth ho v loži trefil dvakrát zezadu do hlavy dne 14. dubna 1865. Lincoln zemřel o den později. Vojáci atentátníka dopadli a zastřelili po dvanácti dnech. Na atentátu se podílelo deset lidí, šest spiklenců bylo odsouzeno k smrti. Jeden zemřel ve vězení, ostatní byli popraveni.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pic>
        <p:nvPicPr>
          <p:cNvPr descr="" id="90" name="Obrázek 3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1340640"/>
            <a:ext cx="2790360" cy="2457000"/>
          </a:xfrm>
          <a:prstGeom prst="rect">
            <a:avLst/>
          </a:prstGeom>
        </p:spPr>
      </p:pic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extShape 1"/>
          <p:cNvSpPr txBox="1"/>
          <p:nvPr/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 sz="4800">
                <a:solidFill>
                  <a:srgbClr val="4e3b30"/>
                </a:solidFill>
                <a:latin typeface="Franklin Gothic Book"/>
              </a:rPr>
              <a:t>- vítězí ekonomicky silnější Sever</a:t>
            </a:r>
            <a:endParaRPr/>
          </a:p>
          <a:p>
            <a:r>
              <a:rPr lang="cs-CZ" sz="3600">
                <a:solidFill>
                  <a:srgbClr val="4e3b30"/>
                </a:solidFill>
                <a:latin typeface="Franklin Gothic Book"/>
              </a:rPr>
              <a:t>	</a:t>
            </a:r>
            <a:r>
              <a:rPr lang="cs-CZ" sz="4800">
                <a:solidFill>
                  <a:srgbClr val="4e3b30"/>
                </a:solidFill>
                <a:latin typeface="Franklin Gothic Book"/>
              </a:rPr>
              <a:t>průmysl. rozvoj (svoboda podnikání, demokrat. pol. systém)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92" name="CustomShape 2"/>
          <p:cNvSpPr/>
          <p:nvPr/>
        </p:nvSpPr>
        <p:spPr>
          <a:xfrm>
            <a:off x="1043640" y="2637000"/>
            <a:ext cx="1071360" cy="499680"/>
          </a:xfrm>
          <a:prstGeom prst="stripedRightArrow">
            <a:avLst>
              <a:gd fmla="val 50000" name="adj1"/>
              <a:gd fmla="val 50000" name="adj2"/>
            </a:avLst>
          </a:prstGeom>
          <a:solidFill>
            <a:srgbClr val="f0a22e"/>
          </a:solidFill>
          <a:ln w="25560">
            <a:solidFill>
              <a:srgbClr val="b17722"/>
            </a:solidFill>
            <a:round/>
          </a:ln>
        </p:spPr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extShape 1"/>
          <p:cNvSpPr txBox="1"/>
          <p:nvPr/>
        </p:nvSpPr>
        <p:spPr>
          <a:xfrm>
            <a:off x="457200" y="274680"/>
            <a:ext cx="8229240" cy="149796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USA – rozhod. vliv v celé záp. polokouli</a:t>
            </a:r>
            <a:endParaRPr/>
          </a:p>
        </p:txBody>
      </p:sp>
      <p:sp>
        <p:nvSpPr>
          <p:cNvPr id="94" name="TextShape 2"/>
          <p:cNvSpPr txBox="1"/>
          <p:nvPr/>
        </p:nvSpPr>
        <p:spPr>
          <a:xfrm>
            <a:off x="395640" y="1989000"/>
            <a:ext cx="8229240" cy="45255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4400">
                <a:solidFill>
                  <a:srgbClr val="4e3b30"/>
                </a:solidFill>
                <a:latin typeface="Franklin Gothic Book"/>
              </a:rPr>
              <a:t>vytlačení evropských kolonialistů</a:t>
            </a:r>
            <a:endParaRPr/>
          </a:p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4400">
                <a:solidFill>
                  <a:srgbClr val="4e3b30"/>
                </a:solidFill>
                <a:latin typeface="Franklin Gothic Book"/>
              </a:rPr>
              <a:t>vlastní expanze (Panama …)</a:t>
            </a:r>
            <a:endParaRPr/>
          </a:p>
        </p:txBody>
      </p:sp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TextShape 1"/>
          <p:cNvSpPr txBox="1"/>
          <p:nvPr/>
        </p:nvSpPr>
        <p:spPr>
          <a:xfrm>
            <a:off x="304920" y="457200"/>
            <a:ext cx="8686440" cy="83772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Kapitalismus</a:t>
            </a:r>
            <a:endParaRPr/>
          </a:p>
        </p:txBody>
      </p:sp>
      <p:sp>
        <p:nvSpPr>
          <p:cNvPr id="96" name="TextShape 2"/>
          <p:cNvSpPr txBox="1"/>
          <p:nvPr/>
        </p:nvSpPr>
        <p:spPr>
          <a:xfrm>
            <a:off x="457200" y="1600200"/>
            <a:ext cx="8794800" cy="52574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4400">
                <a:solidFill>
                  <a:srgbClr val="4e3b30"/>
                </a:solidFill>
                <a:latin typeface="Franklin Gothic Book"/>
              </a:rPr>
              <a:t>ve všech prům. vyspělých zemích na přelomu stol.</a:t>
            </a:r>
            <a:endParaRPr/>
          </a:p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4400">
                <a:solidFill>
                  <a:srgbClr val="4e3b30"/>
                </a:solidFill>
                <a:latin typeface="Franklin Gothic Book"/>
              </a:rPr>
              <a:t>obyvatelstvo osobně svobodné </a:t>
            </a:r>
            <a:endParaRPr/>
          </a:p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4400">
                <a:solidFill>
                  <a:srgbClr val="4e3b30"/>
                </a:solidFill>
                <a:latin typeface="Franklin Gothic Book"/>
              </a:rPr>
              <a:t>konstituční mon. (Z Evr.) nebo demokracie (USA)</a:t>
            </a:r>
            <a:endParaRPr/>
          </a:p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4400">
                <a:solidFill>
                  <a:srgbClr val="4e3b30"/>
                </a:solidFill>
                <a:latin typeface="Franklin Gothic Book"/>
              </a:rPr>
              <a:t>omezen vliv náboženství, roste úloha státu (správní úřady …)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TextShape 1"/>
          <p:cNvSpPr txBox="1"/>
          <p:nvPr/>
        </p:nvSpPr>
        <p:spPr>
          <a:xfrm>
            <a:off x="304920" y="457200"/>
            <a:ext cx="8686440" cy="83772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Změna společnosti</a:t>
            </a:r>
            <a:endParaRPr/>
          </a:p>
        </p:txBody>
      </p:sp>
      <p:sp>
        <p:nvSpPr>
          <p:cNvPr id="98" name="TextShape 2"/>
          <p:cNvSpPr txBox="1"/>
          <p:nvPr/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4400">
                <a:solidFill>
                  <a:srgbClr val="4e3b30"/>
                </a:solidFill>
                <a:latin typeface="Franklin Gothic Book"/>
              </a:rPr>
              <a:t>buržoazie, střední třída, dělnictvo tovární a zemědělské (upadá aristokracie)</a:t>
            </a:r>
            <a:endParaRPr/>
          </a:p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4400">
                <a:solidFill>
                  <a:srgbClr val="4e3b30"/>
                </a:solidFill>
                <a:latin typeface="Franklin Gothic Book"/>
              </a:rPr>
              <a:t>obrovské majetk. protiklady   </a:t>
            </a:r>
            <a:r>
              <a:rPr lang="cs-CZ" sz="4400">
                <a:solidFill>
                  <a:srgbClr val="4e3b30"/>
                </a:solidFill>
                <a:latin typeface="Franklin Gothic Book"/>
              </a:rPr>
              <a:t>	</a:t>
            </a:r>
            <a:r>
              <a:rPr lang="cs-CZ" sz="4400">
                <a:solidFill>
                  <a:srgbClr val="4e3b30"/>
                </a:solidFill>
                <a:latin typeface="Franklin Gothic Book"/>
              </a:rPr>
              <a:t>	</a:t>
            </a:r>
            <a:r>
              <a:rPr lang="cs-CZ" sz="4400">
                <a:solidFill>
                  <a:srgbClr val="4e3b30"/>
                </a:solidFill>
                <a:latin typeface="Franklin Gothic Book"/>
              </a:rPr>
              <a:t>	</a:t>
            </a:r>
            <a:r>
              <a:rPr lang="cs-CZ" sz="4400">
                <a:solidFill>
                  <a:srgbClr val="4e3b30"/>
                </a:solidFill>
                <a:latin typeface="Franklin Gothic Book"/>
              </a:rPr>
              <a:t>sociální bouře, stávky, hnutí za emancipaci žen …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99" name="CustomShape 3"/>
          <p:cNvSpPr/>
          <p:nvPr/>
        </p:nvSpPr>
        <p:spPr>
          <a:xfrm>
            <a:off x="179640" y="4581000"/>
            <a:ext cx="1071360" cy="499680"/>
          </a:xfrm>
          <a:prstGeom prst="stripedRightArrow">
            <a:avLst>
              <a:gd fmla="val 50000" name="adj1"/>
              <a:gd fmla="val 50000" name="adj2"/>
            </a:avLst>
          </a:prstGeom>
          <a:solidFill>
            <a:srgbClr val="f0a22e"/>
          </a:solidFill>
          <a:ln w="25560">
            <a:solidFill>
              <a:srgbClr val="b17722"/>
            </a:solidFill>
            <a:round/>
          </a:ln>
        </p:spPr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extShape 1"/>
          <p:cNvSpPr txBox="1"/>
          <p:nvPr/>
        </p:nvSpPr>
        <p:spPr>
          <a:xfrm>
            <a:off x="304920" y="457200"/>
            <a:ext cx="8686440" cy="837720"/>
          </a:xfrm>
          <a:prstGeom prst="rect">
            <a:avLst/>
          </a:prstGeom>
        </p:spPr>
        <p:txBody>
          <a:bodyPr anchor="ctr" bIns="45000" lIns="90000" rIns="90000" tIns="45000"/>
          <a:p>
            <a:pPr>
              <a:lnSpc>
                <a:spcPct val="100000"/>
              </a:lnSpc>
            </a:pPr>
            <a:r>
              <a:rPr lang="cs-CZ" sz="3600">
                <a:solidFill>
                  <a:srgbClr val="4e3b30"/>
                </a:solidFill>
                <a:latin typeface="Franklin Gothic Medium"/>
              </a:rPr>
              <a:t>Zdroje:</a:t>
            </a:r>
            <a:endParaRPr/>
          </a:p>
        </p:txBody>
      </p:sp>
      <p:sp>
        <p:nvSpPr>
          <p:cNvPr id="101" name="TextShape 2"/>
          <p:cNvSpPr txBox="1"/>
          <p:nvPr/>
        </p:nvSpPr>
        <p:spPr>
          <a:xfrm>
            <a:off x="304920" y="1554120"/>
            <a:ext cx="8686440" cy="452556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  <a:buSzPct val="25000"/>
              <a:buFont charset="2" typeface="Wingdings 2"/>
              <a:buChar char=""/>
            </a:pPr>
            <a:r>
              <a:rPr lang="cs-CZ" sz="3200">
                <a:solidFill>
                  <a:srgbClr val="4e3b30"/>
                </a:solidFill>
                <a:latin typeface="Franklin Gothic Book"/>
              </a:rPr>
              <a:t>http://www.ceskatelevize.cz/ct24/svet/86922-pet-dni-po-valce-severu-proti-jihu-umira-abraham-lincoln/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