
<file path=[Content_Types].xml><?xml version="1.0" encoding="utf-8"?>
<Types xmlns="http://schemas.openxmlformats.org/package/2006/content-types">
  <Override PartName="/_rels/.rels" ContentType="application/vnd.openxmlformats-package.relationships+xml"/>
  <Override PartName="/ppt/notesSlides/_rels/notesSlide7.xml.rels" ContentType="application/vnd.openxmlformats-package.relationships+xml"/>
  <Override PartName="/ppt/notesSlides/_rels/notesSlide5.xml.rels" ContentType="application/vnd.openxmlformats-package.relationships+xml"/>
  <Override PartName="/ppt/notesSlides/_rels/notesSlide3.xml.rels" ContentType="application/vnd.openxmlformats-package.relationships+xml"/>
  <Override PartName="/ppt/notesSlides/_rels/notesSlide2.xml.rels" ContentType="application/vnd.openxmlformats-package.relationships+xml"/>
  <Override PartName="/ppt/notesSlides/_rels/notesSlide1.xml.rels" ContentType="application/vnd.openxmlformats-package.relationships+xml"/>
  <Override PartName="/ppt/notesSlides/notesSlide7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1.xml" ContentType="application/vnd.openxmlformats-officedocument.presentationml.notesSlide+xml"/>
  <Override PartName="/ppt/_rels/presentation.xml.rels" ContentType="application/vnd.openxmlformats-package.relationships+xml"/>
  <Override PartName="/ppt/media/image5.jpeg" ContentType="image/jpeg"/>
  <Override PartName="/ppt/media/image4.jpeg" ContentType="image/jpeg"/>
  <Override PartName="/ppt/media/image3.jpeg" ContentType="image/jpeg"/>
  <Override PartName="/ppt/media/image2.png" ContentType="image/png"/>
  <Override PartName="/ppt/media/image1.jpeg" ContentType="image/jpeg"/>
  <Override PartName="/ppt/slideLayouts/_rels/slideLayout34.xml.rels" ContentType="application/vnd.openxmlformats-package.relationships+xml"/>
  <Override PartName="/ppt/slideLayouts/_rels/slideLayout33.xml.rels" ContentType="application/vnd.openxmlformats-package.relationships+xml"/>
  <Override PartName="/ppt/slideLayouts/_rels/slideLayout32.xml.rels" ContentType="application/vnd.openxmlformats-package.relationships+xml"/>
  <Override PartName="/ppt/slideLayouts/_rels/slideLayout31.xml.rels" ContentType="application/vnd.openxmlformats-package.relationships+xml"/>
  <Override PartName="/ppt/slideLayouts/_rels/slideLayout30.xml.rels" ContentType="application/vnd.openxmlformats-package.relationships+xml"/>
  <Override PartName="/ppt/slideLayouts/_rels/slideLayout29.xml.rels" ContentType="application/vnd.openxmlformats-package.relationships+xml"/>
  <Override PartName="/ppt/slideLayouts/_rels/slideLayout28.xml.rels" ContentType="application/vnd.openxmlformats-package.relationships+xml"/>
  <Override PartName="/ppt/slideLayouts/_rels/slideLayout9.xml.rels" ContentType="application/vnd.openxmlformats-package.relationships+xml"/>
  <Override PartName="/ppt/slideLayouts/_rels/slideLayout27.xml.rels" ContentType="application/vnd.openxmlformats-package.relationships+xml"/>
  <Override PartName="/ppt/slideLayouts/_rels/slideLayout24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23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22.xml.rels" ContentType="application/vnd.openxmlformats-package.relationships+xml"/>
  <Override PartName="/ppt/slideLayouts/_rels/slideLayout3.xml.rels" ContentType="application/vnd.openxmlformats-package.relationships+xml"/>
  <Override PartName="/ppt/slideLayouts/_rels/slideLayout21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20.xml.rels" ContentType="application/vnd.openxmlformats-package.relationships+xml"/>
  <Override PartName="/ppt/slideLayouts/_rels/slideLayout19.xml.rels" ContentType="application/vnd.openxmlformats-package.relationships+xml"/>
  <Override PartName="/ppt/slideLayouts/_rels/slideLayout18.xml.rels" ContentType="application/vnd.openxmlformats-package.relationships+xml"/>
  <Override PartName="/ppt/slideLayouts/_rels/slideLayout17.xml.rels" ContentType="application/vnd.openxmlformats-package.relationships+xml"/>
  <Override PartName="/ppt/slideLayouts/_rels/slideLayout25.xml.rels" ContentType="application/vnd.openxmlformats-package.relationships+xml"/>
  <Override PartName="/ppt/slideLayouts/_rels/slideLayout35.xml.rels" ContentType="application/vnd.openxmlformats-package.relationships+xml"/>
  <Override PartName="/ppt/slideLayouts/_rels/slideLayout10.xml.rels" ContentType="application/vnd.openxmlformats-package.relationships+xml"/>
  <Override PartName="/ppt/slideLayouts/_rels/slideLayout1.xml.rels" ContentType="application/vnd.openxmlformats-package.relationships+xml"/>
  <Override PartName="/ppt/slideLayouts/_rels/slideLayout16.xml.rels" ContentType="application/vnd.openxmlformats-package.relationships+xml"/>
  <Override PartName="/ppt/slideLayouts/_rels/slideLayout8.xml.rels" ContentType="application/vnd.openxmlformats-package.relationships+xml"/>
  <Override PartName="/ppt/slideLayouts/_rels/slideLayout15.xml.rels" ContentType="application/vnd.openxmlformats-package.relationships+xml"/>
  <Override PartName="/ppt/slideLayouts/_rels/slideLayout7.xml.rels" ContentType="application/vnd.openxmlformats-package.relationships+xml"/>
  <Override PartName="/ppt/slideLayouts/_rels/slideLayout14.xml.rels" ContentType="application/vnd.openxmlformats-package.relationships+xml"/>
  <Override PartName="/ppt/slideLayouts/_rels/slideLayout13.xml.rels" ContentType="application/vnd.openxmlformats-package.relationships+xml"/>
  <Override PartName="/ppt/slideLayouts/_rels/slideLayout6.xml.rels" ContentType="application/vnd.openxmlformats-package.relationships+xml"/>
  <Override PartName="/ppt/slideLayouts/_rels/slideLayout12.xml.rels" ContentType="application/vnd.openxmlformats-package.relationships+xml"/>
  <Override PartName="/ppt/slideLayouts/_rels/slideLayout26.xml.rels" ContentType="application/vnd.openxmlformats-package.relationships+xml"/>
  <Override PartName="/ppt/slideLayouts/_rels/slideLayout36.xml.rels" ContentType="application/vnd.openxmlformats-package.relationships+xml"/>
  <Override PartName="/ppt/slideLayouts/_rels/slideLayout11.xml.rels" ContentType="application/vnd.openxmlformats-package.relationships+xml"/>
  <Override PartName="/ppt/slideLayouts/slideLayout36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4.xml" ContentType="application/vnd.openxmlformats-officedocument.theme+xml"/>
  <Override PartName="/ppt/theme/theme3.xml" ContentType="application/vnd.openxmlformats-officedocument.theme+xml"/>
  <Override PartName="/ppt/theme/theme2.xml" ContentType="application/vnd.openxmlformats-officedocument.theme+xml"/>
  <Override PartName="/ppt/theme/theme1.xml" ContentType="application/vnd.openxmlformats-officedocument.theme+xml"/>
  <Override PartName="/ppt/slides/_rels/slide10.xml.rels" ContentType="application/vnd.openxmlformats-package.relationships+xml"/>
  <Override PartName="/ppt/slides/_rels/slide9.xml.rels" ContentType="application/vnd.openxmlformats-package.relationships+xml"/>
  <Override PartName="/ppt/slides/_rels/slide8.xml.rels" ContentType="application/vnd.openxmlformats-package.relationships+xml"/>
  <Override PartName="/ppt/slides/_rels/slide7.xml.rels" ContentType="application/vnd.openxmlformats-package.relationships+xml"/>
  <Override PartName="/ppt/slides/_rels/slide6.xml.rels" ContentType="application/vnd.openxmlformats-package.relationships+xml"/>
  <Override PartName="/ppt/slides/_rels/slide5.xml.rels" ContentType="application/vnd.openxmlformats-package.relationships+xml"/>
  <Override PartName="/ppt/slides/_rels/slide4.xml.rels" ContentType="application/vnd.openxmlformats-package.relationships+xml"/>
  <Override PartName="/ppt/slides/_rels/slide3.xml.rels" ContentType="application/vnd.openxmlformats-package.relationships+xml"/>
  <Override PartName="/ppt/slides/_rels/slide2.xml.rels" ContentType="application/vnd.openxmlformats-package.relationships+xml"/>
  <Override PartName="/ppt/slides/_rels/slide1.xml.rels" ContentType="application/vnd.openxmlformats-package.relationships+xml"/>
  <Override PartName="/ppt/slides/slide9.xml" ContentType="application/vnd.openxmlformats-officedocument.presentationml.slide+xml"/>
  <Override PartName="/ppt/slides/slide8.xml" ContentType="application/vnd.openxmlformats-officedocument.presentationml.slide+xml"/>
  <Override PartName="/ppt/slides/slide10.xml" ContentType="application/vnd.openxmlformats-officedocument.presentationml.slide+xml"/>
  <Override PartName="/ppt/slides/slide7.xml" ContentType="application/vnd.openxmlformats-officedocument.presentationml.slide+xml"/>
  <Override PartName="/ppt/slides/slide6.xml" ContentType="application/vnd.openxmlformats-officedocument.presentationml.slide+xml"/>
  <Override PartName="/ppt/slides/slide5.xml" ContentType="application/vnd.openxmlformats-officedocument.presentationml.slide+xml"/>
  <Override PartName="/ppt/slides/slide4.xml" ContentType="application/vnd.openxmlformats-officedocument.presentationml.slide+xml"/>
  <Override PartName="/ppt/slides/slide3.xml" ContentType="application/vnd.openxmlformats-officedocument.presentationml.slide+xml"/>
  <Override PartName="/ppt/slides/slide2.xml" ContentType="application/vnd.openxmlformats-officedocument.presentationml.slide+xml"/>
  <Override PartName="/ppt/slides/slide1.xml" ContentType="application/vnd.openxmlformats-officedocument.presentationml.slide+xml"/>
  <Override PartName="/ppt/slideMasters/slideMaster3.xml" ContentType="application/vnd.openxmlformats-officedocument.presentationml.slideMaster+xml"/>
  <Override PartName="/ppt/slideMasters/_rels/slideMaster3.xml.rels" ContentType="application/vnd.openxmlformats-package.relationships+xml"/>
  <Override PartName="/ppt/slideMasters/_rels/slideMaster2.xml.rels" ContentType="application/vnd.openxmlformats-package.relationships+xml"/>
  <Override PartName="/ppt/slideMasters/_rels/slideMaster1.xml.rels" ContentType="application/vnd.openxmlformats-package.relationships+xml"/>
  <Override PartName="/ppt/slideMasters/slideMaster2.xml" ContentType="application/vnd.openxmlformats-officedocument.presentationml.slideMaster+xml"/>
  <Override PartName="/ppt/slideMasters/slideMaster1.xml" ContentType="application/vnd.openxmlformats-officedocument.presentationml.slideMaster+xml"/>
  <Override PartName="/ppt/notesMasters/_rels/notesMaster1.xml.rels" ContentType="application/vnd.openxmlformats-package.relationships+xml"/>
  <Override PartName="/ppt/notesMasters/notesMaster1.xml" ContentType="application/vnd.openxmlformats-officedocument.presentationml.notesMaster+xml"/>
  <Override PartName="/ppt/presentation.xml" ContentType="application/vnd.openxmlformats-officedocument.presentationml.presentation.main+xml"/>
</Types>
</file>

<file path=_rels/.rels><?xml version="1.0" encoding="UTF-8"?>
<Relationships xmlns="http://schemas.openxmlformats.org/package/2006/relationships"><Relationship Id="rId1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>
  <p:sldMasterIdLst>
    <p:sldMasterId id="2147483648" r:id="rId2"/>
    <p:sldMasterId id="2147483661" r:id="rId3"/>
    <p:sldMasterId id="2147483674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</p:sldIdLst>
  <p:sldSz cx="9144000" cy="6858000"/>
  <p:notesSz cx="6781800" cy="9926637"/>
</p:presentation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Master" Target="slideMasters/slideMaster2.xml"/><Relationship Id="rId4" Type="http://schemas.openxmlformats.org/officeDocument/2006/relationships/slideMaster" Target="slideMasters/slideMaster3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9" Type="http://schemas.openxmlformats.org/officeDocument/2006/relationships/slide" Target="slides/slide4.xml"/><Relationship Id="rId10" Type="http://schemas.openxmlformats.org/officeDocument/2006/relationships/slide" Target="slides/slide5.xml"/><Relationship Id="rId11" Type="http://schemas.openxmlformats.org/officeDocument/2006/relationships/slide" Target="slides/slide6.xml"/><Relationship Id="rId12" Type="http://schemas.openxmlformats.org/officeDocument/2006/relationships/slide" Target="slides/slide7.xml"/><Relationship Id="rId13" Type="http://schemas.openxmlformats.org/officeDocument/2006/relationships/slide" Target="slides/slide8.xml"/><Relationship Id="rId14" Type="http://schemas.openxmlformats.org/officeDocument/2006/relationships/slide" Target="slides/slide9.xml"/><Relationship Id="rId15" Type="http://schemas.openxmlformats.org/officeDocument/2006/relationships/slide" Target="slides/slide10.xml"/>
</Relationships>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4.xml"/>
</Relationships>
</file>

<file path=ppt/notesMasters/notesMaster1.xml><?xml version="1.0" encoding="utf-8"?>
<p:notesMaster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PlaceHolder 1"/>
          <p:cNvSpPr>
            <a:spLocks noGrp="1"/>
          </p:cNvSpPr>
          <p:nvPr>
            <p:ph type="body"/>
          </p:nvPr>
        </p:nvSpPr>
        <p:spPr>
          <a:xfrm>
            <a:off x="777240" y="4777560"/>
            <a:ext cx="6217560" cy="4525920"/>
          </a:xfrm>
          <a:prstGeom prst="rect">
            <a:avLst/>
          </a:prstGeom>
        </p:spPr>
        <p:txBody>
          <a:bodyPr bIns="0" lIns="0" rIns="0" tIns="0" wrap="none"/>
          <a:p>
            <a:r>
              <a:rPr lang="en-US"/>
              <a:t>Click to edit the notes format</a:t>
            </a:r>
            <a:endParaRPr/>
          </a:p>
        </p:txBody>
      </p:sp>
      <p:sp>
        <p:nvSpPr>
          <p:cNvPr id="112" name="PlaceHolder 2"/>
          <p:cNvSpPr>
            <a:spLocks noGrp="1"/>
          </p:cNvSpPr>
          <p:nvPr>
            <p:ph type="hdr"/>
          </p:nvPr>
        </p:nvSpPr>
        <p:spPr>
          <a:xfrm>
            <a:off x="0" y="0"/>
            <a:ext cx="3372840" cy="502560"/>
          </a:xfrm>
          <a:prstGeom prst="rect">
            <a:avLst/>
          </a:prstGeom>
        </p:spPr>
        <p:txBody>
          <a:bodyPr bIns="0" lIns="0" rIns="0" tIns="0" wrap="none"/>
          <a:p>
            <a:r>
              <a:rPr lang="en-US"/>
              <a:t>&lt;header&gt;</a:t>
            </a:r>
            <a:endParaRPr/>
          </a:p>
        </p:txBody>
      </p:sp>
      <p:sp>
        <p:nvSpPr>
          <p:cNvPr id="113" name="PlaceHolder 3"/>
          <p:cNvSpPr>
            <a:spLocks noGrp="1"/>
          </p:cNvSpPr>
          <p:nvPr>
            <p:ph type="dt"/>
          </p:nvPr>
        </p:nvSpPr>
        <p:spPr>
          <a:xfrm>
            <a:off x="4399200" y="0"/>
            <a:ext cx="3372840" cy="502560"/>
          </a:xfrm>
          <a:prstGeom prst="rect">
            <a:avLst/>
          </a:prstGeom>
        </p:spPr>
        <p:txBody>
          <a:bodyPr bIns="0" lIns="0" rIns="0" tIns="0" wrap="none"/>
          <a:p>
            <a:pPr algn="r"/>
            <a:r>
              <a:rPr lang="en-US"/>
              <a:t>&lt;date/time&gt;</a:t>
            </a:r>
            <a:endParaRPr/>
          </a:p>
        </p:txBody>
      </p:sp>
      <p:sp>
        <p:nvSpPr>
          <p:cNvPr id="114" name="PlaceHolder 4"/>
          <p:cNvSpPr>
            <a:spLocks noGrp="1"/>
          </p:cNvSpPr>
          <p:nvPr>
            <p:ph type="ftr"/>
          </p:nvPr>
        </p:nvSpPr>
        <p:spPr>
          <a:xfrm>
            <a:off x="0" y="9555480"/>
            <a:ext cx="3372840" cy="502560"/>
          </a:xfrm>
          <a:prstGeom prst="rect">
            <a:avLst/>
          </a:prstGeom>
        </p:spPr>
        <p:txBody>
          <a:bodyPr anchor="b" bIns="0" lIns="0" rIns="0" tIns="0" wrap="none"/>
          <a:p>
            <a:r>
              <a:rPr lang="en-US"/>
              <a:t>&lt;footer&gt;</a:t>
            </a:r>
            <a:endParaRPr/>
          </a:p>
        </p:txBody>
      </p:sp>
      <p:sp>
        <p:nvSpPr>
          <p:cNvPr id="115" name="PlaceHolder 5"/>
          <p:cNvSpPr>
            <a:spLocks noGrp="1"/>
          </p:cNvSpPr>
          <p:nvPr>
            <p:ph type="sldNum"/>
          </p:nvPr>
        </p:nvSpPr>
        <p:spPr>
          <a:xfrm>
            <a:off x="4399200" y="9555480"/>
            <a:ext cx="3372840" cy="502560"/>
          </a:xfrm>
          <a:prstGeom prst="rect">
            <a:avLst/>
          </a:prstGeom>
        </p:spPr>
        <p:txBody>
          <a:bodyPr anchor="b" bIns="0" lIns="0" rIns="0" tIns="0" wrap="none"/>
          <a:p>
            <a:pPr algn="r"/>
            <a:fld id="{0790619F-AE22-4EC1-9896-16FFDCCC6A33}" type="slidenum">
              <a:rPr lang="en-US"/>
              <a:t>&lt;number&gt;</a:t>
            </a:fld>
            <a:endParaRPr/>
          </a:p>
        </p:txBody>
      </p:sp>
    </p:spTree>
  </p:cSld>
  <p:clrMap accent1="accent1" accent2="accent2" accent3="accent3" accent4="accent4" accent5="accent5" accent6="accent6" bg1="lt1" bg2="lt2" folHlink="folHlink" hlink="hlink" tx1="dk1" tx2="dk2"/>
</p:notesMaster>
</file>

<file path=ppt/notesSlides/_rels/notesSlide1.xml.rels><?xml version="1.0" encoding="UTF-8"?>
<Relationships xmlns="http://schemas.openxmlformats.org/package/2006/relationships"><Relationship Id="rId1" Type="http://schemas.openxmlformats.org/officeDocument/2006/relationships/slide" Target="../slides/slide1.xml"/><Relationship Id="rId2" Type="http://schemas.openxmlformats.org/officeDocument/2006/relationships/notesMaster" Target="../notesMasters/notesMaster1.xml"/>
</Relationships>
</file>

<file path=ppt/notesSlides/_rels/notesSlide2.xml.rels><?xml version="1.0" encoding="UTF-8"?>
<Relationships xmlns="http://schemas.openxmlformats.org/package/2006/relationships"><Relationship Id="rId1" Type="http://schemas.openxmlformats.org/officeDocument/2006/relationships/slide" Target="../slides/slide2.xml"/><Relationship Id="rId2" Type="http://schemas.openxmlformats.org/officeDocument/2006/relationships/notesMaster" Target="../notesMasters/notesMaster1.xml"/>
</Relationships>
</file>

<file path=ppt/notesSlides/_rels/notesSlide3.xml.rels><?xml version="1.0" encoding="UTF-8"?>
<Relationships xmlns="http://schemas.openxmlformats.org/package/2006/relationships"><Relationship Id="rId1" Type="http://schemas.openxmlformats.org/officeDocument/2006/relationships/slide" Target="../slides/slide3.xml"/><Relationship Id="rId2" Type="http://schemas.openxmlformats.org/officeDocument/2006/relationships/notesMaster" Target="../notesMasters/notesMaster1.xml"/>
</Relationships>
</file>

<file path=ppt/notesSlides/_rels/notesSlide5.xml.rels><?xml version="1.0" encoding="UTF-8"?>
<Relationships xmlns="http://schemas.openxmlformats.org/package/2006/relationships"><Relationship Id="rId1" Type="http://schemas.openxmlformats.org/officeDocument/2006/relationships/slide" Target="../slides/slide5.xml"/><Relationship Id="rId2" Type="http://schemas.openxmlformats.org/officeDocument/2006/relationships/notesMaster" Target="../notesMasters/notesMaster1.xml"/>
</Relationships>
</file>

<file path=ppt/notesSlides/_rels/notesSlide7.xml.rels><?xml version="1.0" encoding="UTF-8"?>
<Relationships xmlns="http://schemas.openxmlformats.org/package/2006/relationships"><Relationship Id="rId1" Type="http://schemas.openxmlformats.org/officeDocument/2006/relationships/slide" Target="../slides/slide7.xml"/><Relationship Id="rId2" Type="http://schemas.openxmlformats.org/officeDocument/2006/relationships/notesMaster" Target="../notesMasters/notesMaster1.xml"/>
</Relationships>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p>
            <a:endParaRPr/>
          </a:p>
        </p:txBody>
      </p:sp>
      <p:sp>
        <p:nvSpPr>
          <p:cNvPr id="143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p>
            <a:pPr algn="r">
              <a:lnSpc>
                <a:spcPct val="100000"/>
              </a:lnSpc>
            </a:pPr>
            <a:fld id="{12D8FF65-3C53-451F-8AC6-831F5E4106BE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t>&lt;number&gt;</a:t>
            </a:fld>
            <a:endParaRPr/>
          </a:p>
        </p:txBody>
      </p:sp>
    </p:spTree>
  </p:cSld>
</p:notes>
</file>

<file path=ppt/notesSlides/notesSlide2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p>
            <a:endParaRPr/>
          </a:p>
        </p:txBody>
      </p:sp>
      <p:sp>
        <p:nvSpPr>
          <p:cNvPr id="145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p>
            <a:pPr algn="r">
              <a:lnSpc>
                <a:spcPct val="100000"/>
              </a:lnSpc>
            </a:pPr>
            <a:fld id="{DA62E1A2-8E09-49CD-AE98-A3B5DC0DB9DF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t>&lt;number&gt;</a:t>
            </a:fld>
            <a:endParaRPr/>
          </a:p>
        </p:txBody>
      </p:sp>
    </p:spTree>
  </p:cSld>
</p:notes>
</file>

<file path=ppt/notesSlides/notesSlide3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p>
            <a:endParaRPr/>
          </a:p>
        </p:txBody>
      </p:sp>
      <p:sp>
        <p:nvSpPr>
          <p:cNvPr id="147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p>
            <a:pPr algn="r">
              <a:lnSpc>
                <a:spcPct val="100000"/>
              </a:lnSpc>
            </a:pPr>
            <a:fld id="{2FBE54F8-E9D9-44E1-B219-4DC394E28DF0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t>&lt;number&gt;</a:t>
            </a:fld>
            <a:endParaRPr/>
          </a:p>
        </p:txBody>
      </p:sp>
    </p:spTree>
  </p:cSld>
</p:notes>
</file>

<file path=ppt/notesSlides/notesSlide5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p>
            <a:endParaRPr/>
          </a:p>
        </p:txBody>
      </p:sp>
      <p:sp>
        <p:nvSpPr>
          <p:cNvPr id="149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p>
            <a:pPr algn="r">
              <a:lnSpc>
                <a:spcPct val="100000"/>
              </a:lnSpc>
            </a:pPr>
            <a:fld id="{8EF9AF52-8E23-436D-82A7-EDF7CDCDF107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t>&lt;number&gt;</a:t>
            </a:fld>
            <a:endParaRPr/>
          </a:p>
        </p:txBody>
      </p:sp>
    </p:spTree>
  </p:cSld>
</p:notes>
</file>

<file path=ppt/notesSlides/notesSlide7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p>
            <a:endParaRPr/>
          </a:p>
        </p:txBody>
      </p:sp>
      <p:sp>
        <p:nvSpPr>
          <p:cNvPr id="151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p>
            <a:pPr algn="r">
              <a:lnSpc>
                <a:spcPct val="100000"/>
              </a:lnSpc>
            </a:pPr>
            <a:fld id="{750A8E92-65C7-4167-9EE9-91865738C089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t>&lt;number&gt;</a:t>
            </a:fld>
            <a:endParaRPr/>
          </a:p>
        </p:txBody>
      </p:sp>
    </p:spTree>
  </p:cSld>
</p:note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x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6" name="PlaceHolder 2"/>
          <p:cNvSpPr>
            <a:spLocks noGrp="1"/>
          </p:cNvSpPr>
          <p:nvPr>
            <p:ph type="subTitle"/>
          </p:nvPr>
        </p:nvSpPr>
        <p:spPr>
          <a:xfrm>
            <a:off x="457200" y="1600200"/>
            <a:ext cx="8229240" cy="452592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8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0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1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nly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laceHolder 1"/>
          <p:cNvSpPr>
            <a:spLocks noGrp="1"/>
          </p:cNvSpPr>
          <p:nvPr>
            <p:ph type="subTitle"/>
          </p:nvPr>
        </p:nvSpPr>
        <p:spPr>
          <a:xfrm>
            <a:off x="457200" y="274680"/>
            <a:ext cx="8229240" cy="585108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AndObj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5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6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7" name="PlaceHolder 4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AndTwoObj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9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0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1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OverTx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23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4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5" name="PlaceHolder 4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852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verTx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27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8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92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1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fourObj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30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31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32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33" name="PlaceHolder 5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2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35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36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3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14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x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43" name="PlaceHolder 2"/>
          <p:cNvSpPr>
            <a:spLocks noGrp="1"/>
          </p:cNvSpPr>
          <p:nvPr>
            <p:ph type="subTitle"/>
          </p:nvPr>
        </p:nvSpPr>
        <p:spPr>
          <a:xfrm>
            <a:off x="457200" y="1600200"/>
            <a:ext cx="8229240" cy="452592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15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45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6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47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48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7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</p:spTree>
  </p:cSld>
</p:sldLayout>
</file>

<file path=ppt/slideLayouts/slideLayout18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nly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PlaceHolder 1"/>
          <p:cNvSpPr>
            <a:spLocks noGrp="1"/>
          </p:cNvSpPr>
          <p:nvPr>
            <p:ph type="subTitle"/>
          </p:nvPr>
        </p:nvSpPr>
        <p:spPr>
          <a:xfrm>
            <a:off x="457200" y="274680"/>
            <a:ext cx="8229240" cy="585108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19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AndObj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52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53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54" name="PlaceHolder 4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0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AndTwoObj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56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57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58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1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OverTx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60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61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62" name="PlaceHolder 4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852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2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verTx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64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65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92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3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fourObj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67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68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69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70" name="PlaceHolder 5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4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72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73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5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6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x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80" name="PlaceHolder 2"/>
          <p:cNvSpPr>
            <a:spLocks noGrp="1"/>
          </p:cNvSpPr>
          <p:nvPr>
            <p:ph type="subTitle"/>
          </p:nvPr>
        </p:nvSpPr>
        <p:spPr>
          <a:xfrm>
            <a:off x="457200" y="1600200"/>
            <a:ext cx="8229240" cy="452592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27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82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8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84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85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9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</p:spTree>
  </p:cSld>
</p:sldLayout>
</file>

<file path=ppt/slideLayouts/slideLayout30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nly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PlaceHolder 1"/>
          <p:cNvSpPr>
            <a:spLocks noGrp="1"/>
          </p:cNvSpPr>
          <p:nvPr>
            <p:ph type="subTitle"/>
          </p:nvPr>
        </p:nvSpPr>
        <p:spPr>
          <a:xfrm>
            <a:off x="457200" y="274680"/>
            <a:ext cx="8229240" cy="585108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31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AndObj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89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90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91" name="PlaceHolder 4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32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AndTwoObj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93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94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95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33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OverTx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97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98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99" name="PlaceHolder 4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852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34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verTx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01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02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92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35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fourObj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04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05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06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07" name="PlaceHolder 5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36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09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10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
</Relationships>
</file>

<file path=ppt/slideMasters/_rels/slideMaster2.xml.rels><?xml version="1.0" encoding="UTF-8"?>
<Relationships xmlns="http://schemas.openxmlformats.org/package/2006/relationships"><Relationship Id="rId1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3.xml"/><Relationship Id="rId13" Type="http://schemas.openxmlformats.org/officeDocument/2006/relationships/slideLayout" Target="../slideLayouts/slideLayout24.xml"/>
</Relationships>
</file>

<file path=ppt/slideMasters/_rels/slideMaster3.xml.rels><?xml version="1.0" encoding="UTF-8"?>
<Relationships xmlns="http://schemas.openxmlformats.org/package/2006/relationships"><Relationship Id="rId1" Type="http://schemas.openxmlformats.org/officeDocument/2006/relationships/theme" Target="../theme/theme3.xml"/><Relationship Id="rId2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8.xml"/><Relationship Id="rId6" Type="http://schemas.openxmlformats.org/officeDocument/2006/relationships/slideLayout" Target="../slideLayouts/slideLayout29.xml"/><Relationship Id="rId7" Type="http://schemas.openxmlformats.org/officeDocument/2006/relationships/slideLayout" Target="../slideLayouts/slideLayout30.xml"/><Relationship Id="rId8" Type="http://schemas.openxmlformats.org/officeDocument/2006/relationships/slideLayout" Target="../slideLayouts/slideLayout31.xml"/><Relationship Id="rId9" Type="http://schemas.openxmlformats.org/officeDocument/2006/relationships/slideLayout" Target="../slideLayouts/slideLayout32.xml"/><Relationship Id="rId10" Type="http://schemas.openxmlformats.org/officeDocument/2006/relationships/slideLayout" Target="../slideLayouts/slideLayout33.xml"/><Relationship Id="rId11" Type="http://schemas.openxmlformats.org/officeDocument/2006/relationships/slideLayout" Target="../slideLayouts/slideLayout34.xml"/><Relationship Id="rId12" Type="http://schemas.openxmlformats.org/officeDocument/2006/relationships/slideLayout" Target="../slideLayouts/slideLayout35.xml"/><Relationship Id="rId13" Type="http://schemas.openxmlformats.org/officeDocument/2006/relationships/slideLayout" Target="../slideLayouts/slideLayout36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0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Click to edit the title text formatKlepnutím lze upravit styl předlohy nadpisů.</a:t>
            </a:r>
            <a:endParaRPr/>
          </a:p>
        </p:txBody>
      </p:sp>
      <p:sp>
        <p:nvSpPr>
          <p:cNvPr id="1" name="PlaceHolder 2"/>
          <p:cNvSpPr>
            <a:spLocks noGrp="1"/>
          </p:cNvSpPr>
          <p:nvPr>
            <p:ph type="dt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</p:spPr>
        <p:txBody>
          <a:bodyPr anchor="ctr"/>
          <a:p>
            <a:pPr>
              <a:lnSpc>
                <a:spcPct val="100000"/>
              </a:lnSpc>
            </a:pPr>
            <a:r>
              <a:rPr lang="en-US" sz="1200">
                <a:solidFill>
                  <a:srgbClr val="8b8b8b"/>
                </a:solidFill>
                <a:latin typeface="Calibri"/>
              </a:rPr>
              <a:t>9/29/13</a:t>
            </a:r>
            <a:endParaRPr/>
          </a:p>
        </p:txBody>
      </p:sp>
      <p:sp>
        <p:nvSpPr>
          <p:cNvPr id="2" name="PlaceHolder 3"/>
          <p:cNvSpPr>
            <a:spLocks noGrp="1"/>
          </p:cNvSpPr>
          <p:nvPr>
            <p:ph type="ftr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</p:spPr>
        <p:txBody>
          <a:bodyPr anchor="ctr"/>
          <a:p>
            <a:endParaRPr/>
          </a:p>
        </p:txBody>
      </p:sp>
      <p:sp>
        <p:nvSpPr>
          <p:cNvPr id="3" name="PlaceHolder 4"/>
          <p:cNvSpPr>
            <a:spLocks noGrp="1"/>
          </p:cNvSpPr>
          <p:nvPr>
            <p:ph type="sldNum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</p:spPr>
        <p:txBody>
          <a:bodyPr anchor="ctr"/>
          <a:p>
            <a:pPr algn="r">
              <a:lnSpc>
                <a:spcPct val="100000"/>
              </a:lnSpc>
            </a:pPr>
            <a:fld id="{C1B204CC-8631-4FC3-9A55-95F39319A9AF}" type="slidenum">
              <a:rPr lang="en-US" sz="1200">
                <a:solidFill>
                  <a:srgbClr val="8b8b8b"/>
                </a:solidFill>
                <a:latin typeface="Calibri"/>
              </a:rPr>
              <a:t>&lt;number&gt;</a:t>
            </a:fld>
            <a:endParaRPr/>
          </a:p>
        </p:txBody>
      </p:sp>
      <p:sp>
        <p:nvSpPr>
          <p:cNvPr id="4" name="PlaceHolder 5"/>
          <p:cNvSpPr>
            <a:spLocks noGrp="1"/>
          </p:cNvSpPr>
          <p:nvPr>
            <p:ph type="body"/>
          </p:nvPr>
        </p:nvSpPr>
        <p:spPr>
          <a:xfrm>
            <a:off x="457200" y="1604520"/>
            <a:ext cx="8046360" cy="3976920"/>
          </a:xfrm>
          <a:prstGeom prst="rect">
            <a:avLst/>
          </a:prstGeom>
        </p:spPr>
        <p:txBody>
          <a:bodyPr bIns="0" lIns="0" rIns="0" tIns="0" wrap="none"/>
          <a:p>
            <a:pPr>
              <a:buSzPct val="25000"/>
              <a:buFont typeface="StarSymbol"/>
              <a:buChar char=""/>
            </a:pPr>
            <a:r>
              <a:rPr lang="cs-CZ"/>
              <a:t>Click to edit the outline text format</a:t>
            </a:r>
            <a:endParaRPr/>
          </a:p>
          <a:p>
            <a:pPr lvl="1">
              <a:buSzPct val="25000"/>
              <a:buFont typeface="StarSymbol"/>
              <a:buChar char=""/>
            </a:pPr>
            <a:r>
              <a:rPr lang="cs-CZ"/>
              <a:t>Second Outline Level</a:t>
            </a:r>
            <a:endParaRPr/>
          </a:p>
          <a:p>
            <a:pPr lvl="2">
              <a:buSzPct val="25000"/>
              <a:buFont typeface="StarSymbol"/>
              <a:buChar char=""/>
            </a:pPr>
            <a:r>
              <a:rPr lang="cs-CZ"/>
              <a:t>Third Outline Level</a:t>
            </a:r>
            <a:endParaRPr/>
          </a:p>
          <a:p>
            <a:pPr lvl="3">
              <a:buSzPct val="25000"/>
              <a:buFont typeface="StarSymbol"/>
              <a:buChar char=""/>
            </a:pPr>
            <a:r>
              <a:rPr lang="cs-CZ"/>
              <a:t>Fourth Outline Level</a:t>
            </a:r>
            <a:endParaRPr/>
          </a:p>
          <a:p>
            <a:pPr lvl="4">
              <a:buSzPct val="25000"/>
              <a:buFont typeface="StarSymbol"/>
              <a:buChar char=""/>
            </a:pPr>
            <a:r>
              <a:rPr lang="cs-CZ"/>
              <a:t>Fifth Outline Level</a:t>
            </a:r>
            <a:endParaRPr/>
          </a:p>
          <a:p>
            <a:pPr lvl="5">
              <a:buSzPct val="25000"/>
              <a:buFont typeface="StarSymbol"/>
              <a:buChar char=""/>
            </a:pPr>
            <a:r>
              <a:rPr lang="cs-CZ"/>
              <a:t>Sixth Outline Level</a:t>
            </a:r>
            <a:endParaRPr/>
          </a:p>
          <a:p>
            <a:pPr lvl="6">
              <a:buSzPct val="25000"/>
              <a:buFont typeface="StarSymbol"/>
              <a:buChar char=""/>
            </a:pPr>
            <a:r>
              <a:rPr lang="cs-CZ"/>
              <a:t>Seventh Outline Level</a:t>
            </a:r>
            <a:endParaRPr/>
          </a:p>
        </p:txBody>
      </p:sp>
    </p:spTree>
  </p:cSld>
  <p:clrMap accent1="accent1" accent2="accent2" accent3="accent3" accent4="accent4" accent5="accent5" accent6="accent6" bg1="lt1" bg2="lt2" folHlink="folHlink" hlink="hlink" tx1="dk1" tx2="dk2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</p:sldLayoutIdLst>
</p:sldMaster>
</file>

<file path=ppt/slideMasters/slideMaster2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Click to edit the title text formatKlepnutím lze upravit styl předlohy nadpisů.</a:t>
            </a:r>
            <a:endParaRPr/>
          </a:p>
        </p:txBody>
      </p:sp>
      <p:sp>
        <p:nvSpPr>
          <p:cNvPr id="38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/>
          <a:p>
            <a:pPr>
              <a:buSzPct val="25000"/>
              <a:buFont typeface="StarSymbol"/>
              <a:buChar char="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Click to edit the outline text format</a:t>
            </a:r>
            <a:endParaRPr/>
          </a:p>
          <a:p>
            <a:pPr lvl="1">
              <a:buSzPct val="25000"/>
              <a:buFont typeface="StarSymbol"/>
              <a:buChar char="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Second Outline Level</a:t>
            </a:r>
            <a:endParaRPr/>
          </a:p>
          <a:p>
            <a:pPr lvl="2">
              <a:buSzPct val="25000"/>
              <a:buFont typeface="StarSymbol"/>
              <a:buChar char="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Third Outline Level</a:t>
            </a:r>
            <a:endParaRPr/>
          </a:p>
          <a:p>
            <a:pPr lvl="3">
              <a:buSzPct val="25000"/>
              <a:buFont typeface="StarSymbol"/>
              <a:buChar char="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Fourth Outline Level</a:t>
            </a:r>
            <a:endParaRPr/>
          </a:p>
          <a:p>
            <a:pPr lvl="4">
              <a:buSzPct val="25000"/>
              <a:buFont typeface="StarSymbol"/>
              <a:buChar char="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Fifth Outline Level</a:t>
            </a:r>
            <a:endParaRPr/>
          </a:p>
          <a:p>
            <a:pPr lvl="5">
              <a:buSzPct val="25000"/>
              <a:buFont typeface="StarSymbol"/>
              <a:buChar char="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Sixth Outline Level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Seventh Outline LevelKlepnutím lze upravit styly předlohy textu.</a:t>
            </a:r>
            <a:endParaRPr/>
          </a:p>
          <a:p>
            <a:pPr lvl="1">
              <a:lnSpc>
                <a:spcPct val="100000"/>
              </a:lnSpc>
              <a:buSzPct val="25000"/>
              <a:buFont typeface="StarSymbol"/>
              <a:buChar char=""/>
            </a:pPr>
            <a:r>
              <a:rPr lang="cs-CZ" sz="2800">
                <a:solidFill>
                  <a:srgbClr val="000000"/>
                </a:solidFill>
                <a:latin typeface="Calibri"/>
              </a:rPr>
              <a:t>Druhá úroveň</a:t>
            </a:r>
            <a:endParaRPr/>
          </a:p>
          <a:p>
            <a:pPr lvl="2">
              <a:lnSpc>
                <a:spcPct val="100000"/>
              </a:lnSpc>
              <a:buSzPct val="25000"/>
              <a:buFont typeface="StarSymbol"/>
              <a:buChar char=""/>
            </a:pPr>
            <a:r>
              <a:rPr lang="cs-CZ" sz="2400">
                <a:solidFill>
                  <a:srgbClr val="000000"/>
                </a:solidFill>
                <a:latin typeface="Calibri"/>
              </a:rPr>
              <a:t>Třetí úroveň</a:t>
            </a:r>
            <a:endParaRPr/>
          </a:p>
          <a:p>
            <a:pPr lvl="3">
              <a:lnSpc>
                <a:spcPct val="100000"/>
              </a:lnSpc>
              <a:buSzPct val="25000"/>
              <a:buFont typeface="StarSymbol"/>
              <a:buChar char=""/>
            </a:pPr>
            <a:r>
              <a:rPr lang="cs-CZ" sz="2000">
                <a:solidFill>
                  <a:srgbClr val="000000"/>
                </a:solidFill>
                <a:latin typeface="Calibri"/>
              </a:rPr>
              <a:t>Čtvrtá úroveň</a:t>
            </a:r>
            <a:endParaRPr/>
          </a:p>
          <a:p>
            <a:pPr lvl="4">
              <a:lnSpc>
                <a:spcPct val="100000"/>
              </a:lnSpc>
              <a:buSzPct val="25000"/>
              <a:buFont typeface="StarSymbol"/>
              <a:buChar char=""/>
            </a:pPr>
            <a:r>
              <a:rPr lang="cs-CZ" sz="2000">
                <a:solidFill>
                  <a:srgbClr val="000000"/>
                </a:solidFill>
                <a:latin typeface="Calibri"/>
              </a:rPr>
              <a:t>Pátá úroveň</a:t>
            </a:r>
            <a:endParaRPr/>
          </a:p>
        </p:txBody>
      </p:sp>
      <p:sp>
        <p:nvSpPr>
          <p:cNvPr id="39" name="PlaceHolder 3"/>
          <p:cNvSpPr>
            <a:spLocks noGrp="1"/>
          </p:cNvSpPr>
          <p:nvPr>
            <p:ph type="dt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</p:spPr>
        <p:txBody>
          <a:bodyPr anchor="ctr"/>
          <a:p>
            <a:pPr>
              <a:lnSpc>
                <a:spcPct val="100000"/>
              </a:lnSpc>
            </a:pPr>
            <a:r>
              <a:rPr lang="en-US" sz="1200">
                <a:solidFill>
                  <a:srgbClr val="8b8b8b"/>
                </a:solidFill>
                <a:latin typeface="Calibri"/>
              </a:rPr>
              <a:t>9/29/13</a:t>
            </a:r>
            <a:endParaRPr/>
          </a:p>
        </p:txBody>
      </p:sp>
      <p:sp>
        <p:nvSpPr>
          <p:cNvPr id="40" name="PlaceHolder 4"/>
          <p:cNvSpPr>
            <a:spLocks noGrp="1"/>
          </p:cNvSpPr>
          <p:nvPr>
            <p:ph type="ftr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</p:spPr>
        <p:txBody>
          <a:bodyPr anchor="ctr"/>
          <a:p>
            <a:endParaRPr/>
          </a:p>
        </p:txBody>
      </p:sp>
      <p:sp>
        <p:nvSpPr>
          <p:cNvPr id="41" name="PlaceHolder 5"/>
          <p:cNvSpPr>
            <a:spLocks noGrp="1"/>
          </p:cNvSpPr>
          <p:nvPr>
            <p:ph type="sldNum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</p:spPr>
        <p:txBody>
          <a:bodyPr anchor="ctr"/>
          <a:p>
            <a:pPr algn="r">
              <a:lnSpc>
                <a:spcPct val="100000"/>
              </a:lnSpc>
            </a:pPr>
            <a:fld id="{10E5BC3A-C319-49B4-9A51-890EF2AB2CC5}" type="slidenum">
              <a:rPr lang="en-US" sz="1200">
                <a:solidFill>
                  <a:srgbClr val="8b8b8b"/>
                </a:solidFill>
                <a:latin typeface="Calibri"/>
              </a:rPr>
              <a:t>&lt;number&gt;</a:t>
            </a:fld>
            <a:endParaRPr/>
          </a:p>
        </p:txBody>
      </p:sp>
    </p:spTree>
  </p:cSld>
  <p:clrMap accent1="accent1" accent2="accent2" accent3="accent3" accent4="accent4" accent5="accent5" accent6="accent6" bg1="lt1" bg2="lt2" folHlink="folHlink" hlink="hlink" tx1="dk1" tx2="dk2"/>
  <p:sldLayoutIdLst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</p:sldMaster>
</file>

<file path=ppt/slideMasters/slideMaster3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PlaceHolder 1"/>
          <p:cNvSpPr>
            <a:spLocks noGrp="1"/>
          </p:cNvSpPr>
          <p:nvPr>
            <p:ph type="title"/>
          </p:nvPr>
        </p:nvSpPr>
        <p:spPr>
          <a:xfrm>
            <a:off x="685800" y="2130480"/>
            <a:ext cx="7772040" cy="146952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Click to edit the title text formatKlepnutím lze upravit styl předlohy nadpisů.</a:t>
            </a:r>
            <a:endParaRPr/>
          </a:p>
        </p:txBody>
      </p:sp>
      <p:sp>
        <p:nvSpPr>
          <p:cNvPr id="75" name="PlaceHolder 2"/>
          <p:cNvSpPr>
            <a:spLocks noGrp="1"/>
          </p:cNvSpPr>
          <p:nvPr>
            <p:ph type="dt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</p:spPr>
        <p:txBody>
          <a:bodyPr anchor="ctr"/>
          <a:p>
            <a:pPr>
              <a:lnSpc>
                <a:spcPct val="100000"/>
              </a:lnSpc>
            </a:pPr>
            <a:r>
              <a:rPr lang="en-US" sz="1200">
                <a:solidFill>
                  <a:srgbClr val="8b8b8b"/>
                </a:solidFill>
                <a:latin typeface="Calibri"/>
              </a:rPr>
              <a:t>9/29/13</a:t>
            </a:r>
            <a:endParaRPr/>
          </a:p>
        </p:txBody>
      </p:sp>
      <p:sp>
        <p:nvSpPr>
          <p:cNvPr id="76" name="PlaceHolder 3"/>
          <p:cNvSpPr>
            <a:spLocks noGrp="1"/>
          </p:cNvSpPr>
          <p:nvPr>
            <p:ph type="ftr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</p:spPr>
        <p:txBody>
          <a:bodyPr anchor="ctr"/>
          <a:p>
            <a:endParaRPr/>
          </a:p>
        </p:txBody>
      </p:sp>
      <p:sp>
        <p:nvSpPr>
          <p:cNvPr id="77" name="PlaceHolder 4"/>
          <p:cNvSpPr>
            <a:spLocks noGrp="1"/>
          </p:cNvSpPr>
          <p:nvPr>
            <p:ph type="sldNum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</p:spPr>
        <p:txBody>
          <a:bodyPr anchor="ctr"/>
          <a:p>
            <a:pPr algn="r">
              <a:lnSpc>
                <a:spcPct val="100000"/>
              </a:lnSpc>
            </a:pPr>
            <a:fld id="{183114FB-7BDC-4B3E-98ED-0E0FBF6FEFBA}" type="slidenum">
              <a:rPr lang="en-US" sz="1200">
                <a:solidFill>
                  <a:srgbClr val="8b8b8b"/>
                </a:solidFill>
                <a:latin typeface="Calibri"/>
              </a:rPr>
              <a:t>&lt;number&gt;</a:t>
            </a:fld>
            <a:endParaRPr/>
          </a:p>
        </p:txBody>
      </p:sp>
      <p:sp>
        <p:nvSpPr>
          <p:cNvPr id="78" name="PlaceHolder 5"/>
          <p:cNvSpPr>
            <a:spLocks noGrp="1"/>
          </p:cNvSpPr>
          <p:nvPr>
            <p:ph type="body"/>
          </p:nvPr>
        </p:nvSpPr>
        <p:spPr>
          <a:xfrm>
            <a:off x="457200" y="1604520"/>
            <a:ext cx="8046360" cy="3976920"/>
          </a:xfrm>
          <a:prstGeom prst="rect">
            <a:avLst/>
          </a:prstGeom>
        </p:spPr>
        <p:txBody>
          <a:bodyPr bIns="0" lIns="0" rIns="0" tIns="0" wrap="none"/>
          <a:p>
            <a:pPr>
              <a:buSzPct val="25000"/>
              <a:buFont typeface="StarSymbol"/>
              <a:buChar char=""/>
            </a:pPr>
            <a:r>
              <a:rPr lang="cs-CZ"/>
              <a:t>Click to edit the outline text format</a:t>
            </a:r>
            <a:endParaRPr/>
          </a:p>
          <a:p>
            <a:pPr lvl="1">
              <a:buSzPct val="25000"/>
              <a:buFont typeface="StarSymbol"/>
              <a:buChar char=""/>
            </a:pPr>
            <a:r>
              <a:rPr lang="cs-CZ"/>
              <a:t>Second Outline Level</a:t>
            </a:r>
            <a:endParaRPr/>
          </a:p>
          <a:p>
            <a:pPr lvl="2">
              <a:buSzPct val="25000"/>
              <a:buFont typeface="StarSymbol"/>
              <a:buChar char=""/>
            </a:pPr>
            <a:r>
              <a:rPr lang="cs-CZ"/>
              <a:t>Third Outline Level</a:t>
            </a:r>
            <a:endParaRPr/>
          </a:p>
          <a:p>
            <a:pPr lvl="3">
              <a:buSzPct val="25000"/>
              <a:buFont typeface="StarSymbol"/>
              <a:buChar char=""/>
            </a:pPr>
            <a:r>
              <a:rPr lang="cs-CZ"/>
              <a:t>Fourth Outline Level</a:t>
            </a:r>
            <a:endParaRPr/>
          </a:p>
          <a:p>
            <a:pPr lvl="4">
              <a:buSzPct val="25000"/>
              <a:buFont typeface="StarSymbol"/>
              <a:buChar char=""/>
            </a:pPr>
            <a:r>
              <a:rPr lang="cs-CZ"/>
              <a:t>Fifth Outline Level</a:t>
            </a:r>
            <a:endParaRPr/>
          </a:p>
          <a:p>
            <a:pPr lvl="5">
              <a:buSzPct val="25000"/>
              <a:buFont typeface="StarSymbol"/>
              <a:buChar char=""/>
            </a:pPr>
            <a:r>
              <a:rPr lang="cs-CZ"/>
              <a:t>Sixth Outline Level</a:t>
            </a:r>
            <a:endParaRPr/>
          </a:p>
          <a:p>
            <a:pPr lvl="6">
              <a:buSzPct val="25000"/>
              <a:buFont typeface="StarSymbol"/>
              <a:buChar char=""/>
            </a:pPr>
            <a:r>
              <a:rPr lang="cs-CZ"/>
              <a:t>Seventh Outline Level</a:t>
            </a:r>
            <a:endParaRPr/>
          </a:p>
        </p:txBody>
      </p:sp>
    </p:spTree>
  </p:cSld>
  <p:clrMap accent1="accent1" accent2="accent2" accent3="accent3" accent4="accent4" accent5="accent5" accent6="accent6" bg1="lt1" bg2="lt2" folHlink="folHlink" hlink="hlink" tx1="dk1" tx2="dk2"/>
  <p:sldLayoutIdLst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  <p:sldLayoutId id="2147483686" r:id="rId13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image" Target="../media/image1.jpeg"/><Relationship Id="rId2" Type="http://schemas.openxmlformats.org/officeDocument/2006/relationships/slideLayout" Target="../slideLayouts/slideLayout5.xml"/><Relationship Id="rId3" Type="http://schemas.openxmlformats.org/officeDocument/2006/relationships/notesSlide" Target="../notesSlides/notesSlide1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2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3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image" Target="../media/image2.png"/><Relationship Id="rId2" Type="http://schemas.openxmlformats.org/officeDocument/2006/relationships/image" Target="../media/image3.jpeg"/><Relationship Id="rId3" Type="http://schemas.openxmlformats.org/officeDocument/2006/relationships/slideLayout" Target="../slideLayouts/slideLayout5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5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image" Target="../media/image4.jpeg"/><Relationship Id="rId2" Type="http://schemas.openxmlformats.org/officeDocument/2006/relationships/image" Target="../media/image5.jpeg"/><Relationship Id="rId3" Type="http://schemas.openxmlformats.org/officeDocument/2006/relationships/slideLayout" Target="../slideLayouts/slideLayout26.xml"/>
</Relationships>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7.xml"/>
</Relationships>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9.xml.rels><?xml version="1.0" encoding="UTF-8"?>
<Relationships xmlns="http://schemas.openxmlformats.org/package/2006/relationships"><Relationship Id="rId1" Type="http://schemas.openxmlformats.org/officeDocument/2006/relationships/hyperlink" Target="file:///home/lenka/Desktop/Petera/&amp;bih=790" TargetMode="External"/><Relationship Id="rId2" Type="http://schemas.openxmlformats.org/officeDocument/2006/relationships/hyperlink" Target="file:///home/lenka/Desktop/Petera/&amp;bih=790" TargetMode="External"/><Relationship Id="rId3" Type="http://schemas.openxmlformats.org/officeDocument/2006/relationships/hyperlink" Target="file:///home/lenka/Desktop/Petera/&amp;bih=790" TargetMode="External"/><Relationship Id="rId4" Type="http://schemas.openxmlformats.org/officeDocument/2006/relationships/slideLayout" Target="../slideLayouts/slideLayout13.xml"/>
</Relationships>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TextShape 1"/>
          <p:cNvSpPr txBox="1"/>
          <p:nvPr/>
        </p:nvSpPr>
        <p:spPr>
          <a:xfrm>
            <a:off x="457200" y="274680"/>
            <a:ext cx="8229240" cy="493992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b="1" lang="cs-CZ" sz="6000" u="sng">
                <a:solidFill>
                  <a:srgbClr val="c00000"/>
                </a:solidFill>
                <a:latin typeface="Calibri"/>
              </a:rPr>
              <a:t>Hospodářský liberalismus</a:t>
            </a:r>
            <a:r>
              <a:rPr b="1" lang="cs-CZ" sz="6000" u="sng">
                <a:solidFill>
                  <a:srgbClr val="c00000"/>
                </a:solidFill>
                <a:latin typeface="Calibri"/>
              </a:rPr>
              <a:t>
</a:t>
            </a:r>
            <a:r>
              <a:rPr b="1" lang="cs-CZ" sz="1500">
                <a:solidFill>
                  <a:srgbClr val="c00000"/>
                </a:solidFill>
                <a:latin typeface="Calibri"/>
              </a:rPr>
              <a:t>Josef Petera</a:t>
            </a:r>
            <a:r>
              <a:rPr b="1" lang="cs-CZ" sz="1500">
                <a:solidFill>
                  <a:srgbClr val="c00000"/>
                </a:solidFill>
                <a:latin typeface="Calibri"/>
              </a:rPr>
              <a:t>
</a:t>
            </a:r>
            <a:r>
              <a:rPr b="1" lang="cs-CZ" sz="1500">
                <a:solidFill>
                  <a:srgbClr val="c00000"/>
                </a:solidFill>
                <a:latin typeface="Calibri"/>
              </a:rPr>
              <a:t>ZŠ Nový Hrádek</a:t>
            </a:r>
            <a:r>
              <a:rPr b="1" lang="cs-CZ" sz="1500">
                <a:solidFill>
                  <a:srgbClr val="c00000"/>
                </a:solidFill>
                <a:latin typeface="Calibri"/>
              </a:rPr>
              <a:t>
</a:t>
            </a:r>
            <a:r>
              <a:rPr b="1" lang="cs-CZ" sz="1500">
                <a:solidFill>
                  <a:srgbClr val="c00000"/>
                </a:solidFill>
                <a:latin typeface="Calibri"/>
              </a:rPr>
              <a:t>Dějepis - 8. ročník</a:t>
            </a:r>
            <a:endParaRPr/>
          </a:p>
        </p:txBody>
      </p:sp>
      <p:pic>
        <p:nvPicPr>
          <p:cNvPr descr="" id="117" name="Picture 3"/>
          <p:cNvPicPr/>
          <p:nvPr/>
        </p:nvPicPr>
        <p:blipFill>
          <a:blip r:embed="rId1"/>
          <a:stretch>
            <a:fillRect/>
          </a:stretch>
        </p:blipFill>
        <p:spPr>
          <a:xfrm>
            <a:off x="1691640" y="5372280"/>
            <a:ext cx="6081480" cy="1485720"/>
          </a:xfrm>
          <a:prstGeom prst="rect">
            <a:avLst/>
          </a:prstGeom>
        </p:spPr>
      </p:pic>
    </p:spTree>
  </p:cSld>
  <p:timing>
    <p:tnLst>
      <p:par>
        <p:cTn dur="indefinite" id="1" nodeType="tmRoot" restart="never">
          <p:childTnLst>
            <p:seq>
              <p:cTn id="2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TextShape 1"/>
          <p:cNvSpPr txBox="1"/>
          <p:nvPr/>
        </p:nvSpPr>
        <p:spPr>
          <a:xfrm>
            <a:off x="428760" y="0"/>
            <a:ext cx="8229240" cy="928440"/>
          </a:xfrm>
          <a:prstGeom prst="rect">
            <a:avLst/>
          </a:prstGeom>
        </p:spPr>
        <p:txBody>
          <a:bodyPr anchor="ctr"/>
          <a:p>
            <a:pPr>
              <a:lnSpc>
                <a:spcPct val="100000"/>
              </a:lnSpc>
            </a:pPr>
            <a:r>
              <a:rPr lang="cs-CZ" sz="4800" u="sng">
                <a:solidFill>
                  <a:srgbClr val="ff0066"/>
                </a:solidFill>
                <a:latin typeface="Calibri"/>
              </a:rPr>
              <a:t>Společenské změny</a:t>
            </a:r>
            <a:endParaRPr/>
          </a:p>
        </p:txBody>
      </p:sp>
      <p:sp>
        <p:nvSpPr>
          <p:cNvPr id="119" name="TextShape 2"/>
          <p:cNvSpPr txBox="1"/>
          <p:nvPr/>
        </p:nvSpPr>
        <p:spPr>
          <a:xfrm>
            <a:off x="0" y="1000080"/>
            <a:ext cx="9143640" cy="5857560"/>
          </a:xfrm>
          <a:prstGeom prst="rect">
            <a:avLst/>
          </a:prstGeom>
        </p:spPr>
        <p:txBody>
          <a:bodyPr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Výroba pro trh ve velkém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Vzniká </a:t>
            </a:r>
            <a:r>
              <a:rPr b="1" lang="cs-CZ" sz="4400" u="sng">
                <a:solidFill>
                  <a:srgbClr val="ff9900"/>
                </a:solidFill>
                <a:latin typeface="Calibri"/>
              </a:rPr>
              <a:t>buržoazie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 (továrníci, bankéři, velkoobchoníci …) </a:t>
            </a:r>
            <a:r>
              <a:rPr b="1" lang="cs-CZ" sz="4400" u="sng">
                <a:solidFill>
                  <a:srgbClr val="0033cc"/>
                </a:solidFill>
                <a:latin typeface="Calibri"/>
              </a:rPr>
              <a:t>střední vrstva 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(úředníci, zaměstnanci ve vedení společností) a </a:t>
            </a:r>
            <a:r>
              <a:rPr b="1" lang="cs-CZ" sz="4400" u="sng">
                <a:solidFill>
                  <a:srgbClr val="cc0000"/>
                </a:solidFill>
                <a:latin typeface="Calibri"/>
              </a:rPr>
              <a:t>dělnictvo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 (nájemná síla)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33cc"/>
                </a:solidFill>
                <a:latin typeface="Calibri"/>
              </a:rPr>
              <a:t>Hospodářský liberalismus: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 DOPIŠ co je podle učeb. str. 50</a:t>
            </a: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</a:pPr>
            <a:endParaRPr/>
          </a:p>
        </p:txBody>
      </p:sp>
    </p:spTree>
  </p:cSld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TextShape 1"/>
          <p:cNvSpPr txBox="1"/>
          <p:nvPr/>
        </p:nvSpPr>
        <p:spPr>
          <a:xfrm>
            <a:off x="428760" y="0"/>
            <a:ext cx="8229240" cy="928440"/>
          </a:xfrm>
          <a:prstGeom prst="rect">
            <a:avLst/>
          </a:prstGeom>
        </p:spPr>
        <p:txBody>
          <a:bodyPr anchor="ctr"/>
          <a:p>
            <a:pPr>
              <a:lnSpc>
                <a:spcPct val="100000"/>
              </a:lnSpc>
            </a:pPr>
            <a:r>
              <a:rPr lang="cs-CZ" sz="4800" u="sng">
                <a:solidFill>
                  <a:srgbClr val="ff0066"/>
                </a:solidFill>
                <a:latin typeface="Calibri"/>
              </a:rPr>
              <a:t>Sociální důsledky</a:t>
            </a:r>
            <a:endParaRPr/>
          </a:p>
        </p:txBody>
      </p:sp>
      <p:sp>
        <p:nvSpPr>
          <p:cNvPr id="121" name="TextShape 2"/>
          <p:cNvSpPr txBox="1"/>
          <p:nvPr/>
        </p:nvSpPr>
        <p:spPr>
          <a:xfrm>
            <a:off x="0" y="1000080"/>
            <a:ext cx="9143640" cy="5857560"/>
          </a:xfrm>
          <a:prstGeom prst="rect">
            <a:avLst/>
          </a:prstGeom>
        </p:spPr>
        <p:txBody>
          <a:bodyPr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Nelidské životní podmínky dělníků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Dětská práce v dolech, továrnách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Rozbíjení strojů</a:t>
            </a:r>
            <a:endParaRPr/>
          </a:p>
          <a:p>
            <a:pPr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dělníci se organizují do odborových organizací, stávkují  </a:t>
            </a:r>
            <a:endParaRPr/>
          </a:p>
          <a:p>
            <a:pPr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vznikají první socialistické teorie a názory</a:t>
            </a:r>
            <a:endParaRPr/>
          </a:p>
        </p:txBody>
      </p:sp>
      <p:sp>
        <p:nvSpPr>
          <p:cNvPr id="122" name="CustomShape 3"/>
          <p:cNvSpPr/>
          <p:nvPr/>
        </p:nvSpPr>
        <p:spPr>
          <a:xfrm>
            <a:off x="714240" y="3429000"/>
            <a:ext cx="928440" cy="642600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4f81bd"/>
          </a:solidFill>
          <a:ln w="25560">
            <a:solidFill>
              <a:srgbClr val="3a5f8b"/>
            </a:solidFill>
            <a:round/>
          </a:ln>
        </p:spPr>
      </p:sp>
      <p:sp>
        <p:nvSpPr>
          <p:cNvPr id="123" name="CustomShape 4"/>
          <p:cNvSpPr/>
          <p:nvPr/>
        </p:nvSpPr>
        <p:spPr>
          <a:xfrm>
            <a:off x="785880" y="5000760"/>
            <a:ext cx="928440" cy="642600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4f81bd"/>
          </a:solidFill>
          <a:ln w="25560">
            <a:solidFill>
              <a:srgbClr val="3a5f8b"/>
            </a:solidFill>
            <a:round/>
          </a:ln>
        </p:spPr>
      </p:sp>
    </p:spTree>
  </p:cSld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Dětská práce</a:t>
            </a:r>
            <a:endParaRPr/>
          </a:p>
        </p:txBody>
      </p:sp>
      <p:pic>
        <p:nvPicPr>
          <p:cNvPr descr="" id="125" name="Obrázek 4"/>
          <p:cNvPicPr/>
          <p:nvPr/>
        </p:nvPicPr>
        <p:blipFill>
          <a:blip r:embed="rId1"/>
          <a:stretch>
            <a:fillRect/>
          </a:stretch>
        </p:blipFill>
        <p:spPr>
          <a:xfrm>
            <a:off x="1187640" y="2205000"/>
            <a:ext cx="2618280" cy="2880000"/>
          </a:xfrm>
          <a:prstGeom prst="rect">
            <a:avLst/>
          </a:prstGeom>
        </p:spPr>
      </p:pic>
      <p:pic>
        <p:nvPicPr>
          <p:cNvPr descr="" id="126" name="Obrázek 5"/>
          <p:cNvPicPr/>
          <p:nvPr/>
        </p:nvPicPr>
        <p:blipFill>
          <a:blip r:embed="rId2"/>
          <a:stretch>
            <a:fillRect/>
          </a:stretch>
        </p:blipFill>
        <p:spPr>
          <a:xfrm>
            <a:off x="4860000" y="1700640"/>
            <a:ext cx="3312000" cy="4409640"/>
          </a:xfrm>
          <a:prstGeom prst="rect">
            <a:avLst/>
          </a:prstGeom>
        </p:spPr>
      </p:pic>
    </p:spTree>
  </p:cSld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TextShape 1"/>
          <p:cNvSpPr txBox="1"/>
          <p:nvPr/>
        </p:nvSpPr>
        <p:spPr>
          <a:xfrm>
            <a:off x="428760" y="0"/>
            <a:ext cx="8229240" cy="928440"/>
          </a:xfrm>
          <a:prstGeom prst="rect">
            <a:avLst/>
          </a:prstGeom>
        </p:spPr>
        <p:txBody>
          <a:bodyPr anchor="ctr"/>
          <a:p>
            <a:pPr>
              <a:lnSpc>
                <a:spcPct val="100000"/>
              </a:lnSpc>
            </a:pPr>
            <a:r>
              <a:rPr lang="cs-CZ" sz="4800" u="sng">
                <a:solidFill>
                  <a:srgbClr val="ff0066"/>
                </a:solidFill>
                <a:latin typeface="Calibri"/>
              </a:rPr>
              <a:t>Socialistická učení</a:t>
            </a:r>
            <a:endParaRPr/>
          </a:p>
        </p:txBody>
      </p:sp>
      <p:sp>
        <p:nvSpPr>
          <p:cNvPr id="128" name="TextShape 2"/>
          <p:cNvSpPr txBox="1"/>
          <p:nvPr/>
        </p:nvSpPr>
        <p:spPr>
          <a:xfrm>
            <a:off x="0" y="1000080"/>
            <a:ext cx="9143640" cy="5857560"/>
          </a:xfrm>
          <a:prstGeom prst="rect">
            <a:avLst/>
          </a:prstGeom>
        </p:spPr>
        <p:txBody>
          <a:bodyPr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Vypsat 4 představitele a jejich učení str. 51 + pátého představitele najdete ve slovníčku str. 51</a:t>
            </a:r>
            <a:endParaRPr/>
          </a:p>
          <a:p>
            <a:pPr>
              <a:lnSpc>
                <a:spcPct val="100000"/>
              </a:lnSpc>
            </a:pPr>
            <a:endParaRPr/>
          </a:p>
        </p:txBody>
      </p:sp>
    </p:spTree>
  </p:cSld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TextShape 1"/>
          <p:cNvSpPr txBox="1"/>
          <p:nvPr/>
        </p:nvSpPr>
        <p:spPr>
          <a:xfrm>
            <a:off x="755640" y="188640"/>
            <a:ext cx="7772040" cy="146952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Sociální myslitelé</a:t>
            </a:r>
            <a:endParaRPr/>
          </a:p>
        </p:txBody>
      </p:sp>
      <p:sp>
        <p:nvSpPr>
          <p:cNvPr id="130" name="TextShape 2"/>
          <p:cNvSpPr txBox="1"/>
          <p:nvPr/>
        </p:nvSpPr>
        <p:spPr>
          <a:xfrm>
            <a:off x="971640" y="4941000"/>
            <a:ext cx="2408040" cy="647640"/>
          </a:xfrm>
          <a:prstGeom prst="rect">
            <a:avLst/>
          </a:prstGeom>
        </p:spPr>
        <p:txBody>
          <a:bodyPr/>
          <a:p>
            <a:pPr algn="ctr">
              <a:lnSpc>
                <a:spcPct val="100000"/>
              </a:lnSpc>
            </a:pPr>
            <a:r>
              <a:rPr lang="en-US" sz="3200">
                <a:solidFill>
                  <a:srgbClr val="0033cc"/>
                </a:solidFill>
                <a:latin typeface="Calibri"/>
              </a:rPr>
              <a:t>Karel Marx</a:t>
            </a:r>
            <a:endParaRPr/>
          </a:p>
        </p:txBody>
      </p:sp>
      <p:pic>
        <p:nvPicPr>
          <p:cNvPr descr="" id="131" name="Obrázek 2"/>
          <p:cNvPicPr/>
          <p:nvPr/>
        </p:nvPicPr>
        <p:blipFill>
          <a:blip r:embed="rId1"/>
          <a:stretch>
            <a:fillRect/>
          </a:stretch>
        </p:blipFill>
        <p:spPr>
          <a:xfrm>
            <a:off x="1043640" y="1845000"/>
            <a:ext cx="2304000" cy="2700720"/>
          </a:xfrm>
          <a:prstGeom prst="rect">
            <a:avLst/>
          </a:prstGeom>
        </p:spPr>
      </p:pic>
      <p:pic>
        <p:nvPicPr>
          <p:cNvPr descr="" id="132" name="Obrázek 4"/>
          <p:cNvPicPr/>
          <p:nvPr/>
        </p:nvPicPr>
        <p:blipFill>
          <a:blip r:embed="rId2"/>
          <a:stretch>
            <a:fillRect/>
          </a:stretch>
        </p:blipFill>
        <p:spPr>
          <a:xfrm>
            <a:off x="5292000" y="1772640"/>
            <a:ext cx="2539800" cy="3568320"/>
          </a:xfrm>
          <a:prstGeom prst="rect">
            <a:avLst/>
          </a:prstGeom>
        </p:spPr>
      </p:pic>
      <p:sp>
        <p:nvSpPr>
          <p:cNvPr id="133" name="CustomShape 3"/>
          <p:cNvSpPr/>
          <p:nvPr/>
        </p:nvSpPr>
        <p:spPr>
          <a:xfrm>
            <a:off x="5436000" y="5733360"/>
            <a:ext cx="2408040" cy="647640"/>
          </a:xfrm>
          <a:prstGeom prst="rect">
            <a:avLst/>
          </a:prstGeom>
        </p:spPr>
        <p:txBody>
          <a:bodyPr/>
          <a:p>
            <a:pPr algn="ctr">
              <a:lnSpc>
                <a:spcPct val="100000"/>
              </a:lnSpc>
            </a:pPr>
            <a:r>
              <a:rPr lang="en-US" sz="3200">
                <a:solidFill>
                  <a:srgbClr val="0033cc"/>
                </a:solidFill>
                <a:latin typeface="Calibri"/>
              </a:rPr>
              <a:t>Bedřich Engels</a:t>
            </a:r>
            <a:endParaRPr/>
          </a:p>
        </p:txBody>
      </p:sp>
    </p:spTree>
  </p:cSld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TextShape 1"/>
          <p:cNvSpPr txBox="1"/>
          <p:nvPr/>
        </p:nvSpPr>
        <p:spPr>
          <a:xfrm>
            <a:off x="428760" y="0"/>
            <a:ext cx="822924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Práce ve dvojicích – písemně do sešitu</a:t>
            </a:r>
            <a:endParaRPr/>
          </a:p>
        </p:txBody>
      </p:sp>
      <p:sp>
        <p:nvSpPr>
          <p:cNvPr id="135" name="TextShape 2"/>
          <p:cNvSpPr txBox="1"/>
          <p:nvPr/>
        </p:nvSpPr>
        <p:spPr>
          <a:xfrm>
            <a:off x="0" y="1000080"/>
            <a:ext cx="9143640" cy="5857560"/>
          </a:xfrm>
          <a:prstGeom prst="rect">
            <a:avLst/>
          </a:prstGeom>
        </p:spPr>
        <p:txBody>
          <a:bodyPr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Proletariát = 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Buržoazie =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52/2</a:t>
            </a:r>
            <a:endParaRPr/>
          </a:p>
        </p:txBody>
      </p:sp>
    </p:spTree>
  </p:cSld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Zdroje:</a:t>
            </a:r>
            <a:endParaRPr/>
          </a:p>
        </p:txBody>
      </p:sp>
      <p:sp>
        <p:nvSpPr>
          <p:cNvPr id="137" name="TextShape 2"/>
          <p:cNvSpPr txBox="1"/>
          <p:nvPr/>
        </p:nvSpPr>
        <p:spPr>
          <a:xfrm>
            <a:off x="457200" y="1600200"/>
            <a:ext cx="8506800" cy="4525560"/>
          </a:xfrm>
          <a:prstGeom prst="rect">
            <a:avLst/>
          </a:prstGeom>
        </p:spPr>
        <p:txBody>
          <a:bodyPr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http://www.google.cz/imgres?q=marx&amp;hl=cs&amp;sa=G&amp;gbv=2&amp;tbm=isch&amp;tbnid=cv5mqlhZPMBxzM:&amp;imgrefurl=http://www.marxists.org/archive/riazanov/works/1927-ma/index.htm&amp;docid=0yqnr3QSMGQx8M&amp;w=390&amp;h=477&amp;ei=kJBXTrOqLoPwsgb3vZ3RCg&amp;zoom=1&amp;iact=hc&amp;vpx=144&amp;vpy=210&amp;dur=3189&amp;hovh=248&amp;hovw=203&amp;tx=103&amp;ty=155&amp;page=1&amp;tbnh=149&amp;tbnw=126&amp;start=0&amp;ndsp=22&amp;ved=1t:429,r:5,s:0&amp;biw=1042&amp;bih=829http://www.parnistroj.czweb.org/schema.html 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http://www.google.cz/imgres?q=d%C4%9Btsk%C3%A1+pr%C3%A1ce&amp;um=1&amp;hl=cs&amp;sa=N&amp;rlz=1T4SUNC_csCZ373CZ376&amp;biw=1042&amp;bih=829&amp;tbm=isch&amp;tbnid=Zpc8wtpVvh8_HM:&amp;imgrefurl=http://www.mises.cz/clanky/lesk-a-bida-detske-prace-143.aspx&amp;docid=6o9jCYWQg3KOZM&amp;w=250&amp;h=275&amp;ei=u5FXTv_UAc7wsgbC5KigCw&amp;zoom=1&amp;iact=rc&amp;dur=532&amp;page=2&amp;tbnh=161&amp;tbnw=153&amp;start=26&amp;ndsp=18&amp;ved=1t:429,r:4,s:26&amp;tx=94&amp;ty=101http://office.microsoft.com/cs-cz/images/</a:t>
            </a:r>
            <a:endParaRPr/>
          </a:p>
        </p:txBody>
      </p:sp>
    </p:spTree>
  </p:cSld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Zdroje:</a:t>
            </a:r>
            <a:endParaRPr/>
          </a:p>
        </p:txBody>
      </p:sp>
      <p:sp>
        <p:nvSpPr>
          <p:cNvPr id="139" name="TextShape 2"/>
          <p:cNvSpPr txBox="1"/>
          <p:nvPr/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http://www.google.cz/imgres?q=child+labour&amp;um=1&amp;hl=cs&amp;rlz=1T4SUNC_csCZ373CZ376&amp;tbm=isch&amp;tbnid=IQ2IN3BAs3JrCM:&amp;imgrefurl=http://www.art.com/products/p12383032-sa-i1750889/child-labour-in-england-factory-children-ill-treated.htm&amp;docid=ow6-eTPb1fb6WM&amp;w=338&amp;h=450&amp;ei=v5JXTrf_Kc_AswaH-s3PCg&amp;zoom=1&amp;iact=hc&amp;vpx=802&amp;vpy=239&amp;dur=63&amp;hovh=259&amp;hovw=194&amp;tx=107&amp;ty=133&amp;page=3&amp;tbnh=189&amp;tbnw=142&amp;start=38&amp;ndsp=17&amp;ved=1t:429,r:8,s:38&amp;biw=1042</a:t>
            </a:r>
            <a:r>
              <a:rPr lang="cs-CZ" sz="3200" u="sng">
                <a:solidFill>
                  <a:srgbClr val="0000ff"/>
                </a:solidFill>
                <a:latin typeface="Calibri"/>
                <a:hlinkClick r:id="rId1"/>
              </a:rPr>
              <a:t>&amp;</a:t>
            </a:r>
            <a:r>
              <a:rPr lang="cs-CZ" sz="3200" u="sng">
                <a:solidFill>
                  <a:srgbClr val="0000ff"/>
                </a:solidFill>
                <a:latin typeface="Calibri"/>
                <a:hlinkClick r:id="rId2"/>
              </a:rPr>
              <a:t>bih</a:t>
            </a:r>
            <a:r>
              <a:rPr lang="cs-CZ" sz="3200" u="sng">
                <a:solidFill>
                  <a:srgbClr val="0000ff"/>
                </a:solidFill>
                <a:latin typeface="Calibri"/>
                <a:hlinkClick r:id="rId3"/>
              </a:rPr>
              <a:t>=790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A otevřené galerie  Openphoto, Wikimedia, Office Microsoft</a:t>
            </a:r>
            <a:endParaRPr/>
          </a:p>
          <a:p>
            <a:pPr>
              <a:lnSpc>
                <a:spcPct val="100000"/>
              </a:lnSpc>
            </a:pPr>
            <a:endParaRPr/>
          </a:p>
        </p:txBody>
      </p:sp>
    </p:spTree>
  </p:cSld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p>
            <a:endParaRPr/>
          </a:p>
        </p:txBody>
      </p:sp>
      <p:sp>
        <p:nvSpPr>
          <p:cNvPr id="141" name="TextShape 2"/>
          <p:cNvSpPr txBox="1"/>
          <p:nvPr/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http://www.google.cz/imgres?q=engels&amp;um=1&amp;hl=cs&amp;sa=N&amp;qscrl=1&amp;nord=1&amp;rlz=1T4SUNC_csCZ373CZ376&amp;tbm=isch&amp;tbnid=6nAy1fCCmpazsM:&amp;imgrefurl=http://ronrothman.com/gallery/ron_bday_2002/marx_engels_lenin&amp;docid=YgQLDN06RzHyAM&amp;w=581&amp;h=456&amp;ei=2ZRXTqTwFsnJswaaw5TgCg&amp;zoom=1&amp;biw=1042&amp;bih=829&amp;iact=rc&amp;dur=220&amp;page=4&amp;tbnh=140&amp;tbnw=170&amp;start=64&amp;ndsp=20&amp;ved=1t:429,r:3,s:64&amp;tx=106&amp;ty=105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http://www.google.cz/imgres?q=engels&amp;um=1&amp;hl=cs&amp;sa=N&amp;qscrl=1&amp;nord=1&amp;rlz=1T4SUNC_csCZ373CZ376&amp;biw=1042&amp;bih=829&amp;tbm=isch&amp;tbnid=P9gmy_famLB3eM:&amp;imgrefurl=http://en.wikipedia.org/wiki/Friedrich_Engels&amp;docid=tRiO0h07C0cstM&amp;w=200&amp;h=281&amp;ei=2ZRXTqTwFsnJswaaw5TgCg&amp;zoom=1&amp;iact=rc&amp;dur=235&amp;page=1&amp;tbnh=172&amp;tbnw=142&amp;start=0&amp;ndsp=20&amp;ved=1t:429,r:0,s:0&amp;tx=89&amp;ty=101</a:t>
            </a:r>
            <a:endParaRPr/>
          </a:p>
        </p:txBody>
      </p:sp>
    </p:spTree>
  </p:cSld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