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</p:sldMasterIdLst>
  <p:notesMasterIdLst>
    <p:notesMasterId r:id="rId13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781800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&lt;header&gt;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r>
              <a:rPr lang="en-US"/>
              <a:t>&lt;footer&gt;</a:t>
            </a:r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pPr algn="r"/>
            <a:fld id="{3A145342-1B04-44BE-9F2F-7FFE4E295A38}" type="slidenum">
              <a:rPr lang="en-US"/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2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85ED1A65-DE81-4194-B6E8-CD1199ADE1F4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4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2AF1F01B-8036-4955-8503-DB0F0C0DB897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6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4C6456D8-0097-40A6-AA99-B16CAEF3E043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5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8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6B261D89-7758-469E-A155-D4D8C87B4A0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E1FBE8E8-2DEE-4494-AA3F-0E2E3C789ECA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9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2CE0B557-0AED-49C2-8A12-C0D3BCB0C389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7EDA571A-4422-4BAE-AAB8-9B6E4C2FAB19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linovysvet.cz/dejiny/starrim.htm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extShape 1"/>
          <p:cNvSpPr txBox="1"/>
          <p:nvPr/>
        </p:nvSpPr>
        <p:spPr>
          <a:xfrm>
            <a:off x="467640" y="249300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6000" b="1">
                <a:solidFill>
                  <a:srgbClr val="C00000"/>
                </a:solidFill>
                <a:latin typeface="Calibri"/>
              </a:rPr>
              <a:t>Starověký Řím
</a:t>
            </a:r>
            <a:r>
              <a:rPr lang="cs-CZ" sz="2000" b="1">
                <a:solidFill>
                  <a:srgbClr val="C00000"/>
                </a:solidFill>
                <a:latin typeface="Calibri"/>
              </a:rPr>
              <a:t>Josef Petera
ZŠ Nový Hrádek
Dějepis - 6. ročník</a:t>
            </a:r>
            <a:endParaRPr/>
          </a:p>
        </p:txBody>
      </p:sp>
      <p:pic>
        <p:nvPicPr>
          <p:cNvPr id="80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1691640" y="5085360"/>
            <a:ext cx="6081480" cy="14857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TextShape 1"/>
          <p:cNvSpPr txBox="1"/>
          <p:nvPr/>
        </p:nvSpPr>
        <p:spPr>
          <a:xfrm>
            <a:off x="285840" y="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Založení Říma</a:t>
            </a:r>
            <a:endParaRPr/>
          </a:p>
        </p:txBody>
      </p:sp>
      <p:sp>
        <p:nvSpPr>
          <p:cNvPr id="82" name="TextShape 2"/>
          <p:cNvSpPr txBox="1"/>
          <p:nvPr/>
        </p:nvSpPr>
        <p:spPr>
          <a:xfrm>
            <a:off x="0" y="1071720"/>
            <a:ext cx="9143640" cy="57859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 b="1">
                <a:solidFill>
                  <a:srgbClr val="008000"/>
                </a:solidFill>
                <a:latin typeface="Calibri"/>
              </a:rPr>
              <a:t>Legenda 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000">
                <a:solidFill>
                  <a:srgbClr val="000000"/>
                </a:solidFill>
                <a:latin typeface="Calibri"/>
              </a:rPr>
              <a:t> založen 753 př. n. l.   (Romulus a Remus)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 b="1">
                <a:solidFill>
                  <a:srgbClr val="FF3300"/>
                </a:solidFill>
                <a:latin typeface="Calibri"/>
              </a:rPr>
              <a:t>Skutečnost 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000" b="1">
                <a:solidFill>
                  <a:srgbClr val="FF3300"/>
                </a:solidFill>
                <a:latin typeface="Calibri"/>
              </a:rPr>
              <a:t>  </a:t>
            </a:r>
            <a:r>
              <a:rPr lang="cs-CZ" sz="4000">
                <a:solidFill>
                  <a:srgbClr val="000000"/>
                </a:solidFill>
                <a:latin typeface="Calibri"/>
              </a:rPr>
              <a:t>od 10. stol. př. n. l. osady na 7 pahorcích u řeky Tibery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Centrum – Latium – kmen Latinů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Legenda - Romulus a Remus</a:t>
            </a:r>
            <a:endParaRPr/>
          </a:p>
        </p:txBody>
      </p:sp>
      <p:pic>
        <p:nvPicPr>
          <p:cNvPr id="84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971640" y="1989000"/>
            <a:ext cx="3564720" cy="2664000"/>
          </a:xfrm>
          <a:prstGeom prst="rect">
            <a:avLst/>
          </a:prstGeom>
        </p:spPr>
      </p:pic>
      <p:pic>
        <p:nvPicPr>
          <p:cNvPr id="85" name="Obrázek 5"/>
          <p:cNvPicPr/>
          <p:nvPr/>
        </p:nvPicPr>
        <p:blipFill>
          <a:blip r:embed="rId3"/>
          <a:stretch>
            <a:fillRect/>
          </a:stretch>
        </p:blipFill>
        <p:spPr>
          <a:xfrm>
            <a:off x="4770000" y="2565000"/>
            <a:ext cx="3539520" cy="2664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b="1">
                <a:solidFill>
                  <a:srgbClr val="000000"/>
                </a:solidFill>
                <a:latin typeface="Calibri"/>
              </a:rPr>
              <a:t>Latium - Řím</a:t>
            </a:r>
            <a:endParaRPr/>
          </a:p>
        </p:txBody>
      </p:sp>
      <p:pic>
        <p:nvPicPr>
          <p:cNvPr id="87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827640" y="2061000"/>
            <a:ext cx="2819160" cy="3285720"/>
          </a:xfrm>
          <a:prstGeom prst="rect">
            <a:avLst/>
          </a:prstGeom>
        </p:spPr>
      </p:pic>
      <p:pic>
        <p:nvPicPr>
          <p:cNvPr id="88" name="Obrázek 4"/>
          <p:cNvPicPr/>
          <p:nvPr/>
        </p:nvPicPr>
        <p:blipFill>
          <a:blip r:embed="rId3"/>
          <a:stretch>
            <a:fillRect/>
          </a:stretch>
        </p:blipFill>
        <p:spPr>
          <a:xfrm>
            <a:off x="4644000" y="2493000"/>
            <a:ext cx="3238200" cy="28573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TextShape 1"/>
          <p:cNvSpPr txBox="1"/>
          <p:nvPr/>
        </p:nvSpPr>
        <p:spPr>
          <a:xfrm>
            <a:off x="285840" y="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b="1" u="sng">
                <a:solidFill>
                  <a:srgbClr val="FF0000"/>
                </a:solidFill>
                <a:latin typeface="Calibri"/>
              </a:rPr>
              <a:t>Řím – doba královská</a:t>
            </a:r>
            <a:endParaRPr/>
          </a:p>
        </p:txBody>
      </p:sp>
      <p:sp>
        <p:nvSpPr>
          <p:cNvPr id="90" name="TextShape 2"/>
          <p:cNvSpPr txBox="1"/>
          <p:nvPr/>
        </p:nvSpPr>
        <p:spPr>
          <a:xfrm>
            <a:off x="0" y="1071720"/>
            <a:ext cx="9143640" cy="57859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8 stol. př. n. l. – 510 př. n. l.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Vládnou Etruskové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Svobodní obyvatelé: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000">
                <a:solidFill>
                  <a:srgbClr val="000000"/>
                </a:solidFill>
                <a:latin typeface="Calibri"/>
              </a:rPr>
              <a:t> patricijové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000">
                <a:solidFill>
                  <a:srgbClr val="000000"/>
                </a:solidFill>
                <a:latin typeface="Calibri"/>
              </a:rPr>
              <a:t> plebejové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Otroci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 b="1">
                <a:solidFill>
                  <a:srgbClr val="7030A0"/>
                </a:solidFill>
                <a:latin typeface="Calibri"/>
              </a:rPr>
              <a:t>Reformy Servia Tullia</a:t>
            </a:r>
            <a:endParaRPr/>
          </a:p>
        </p:txBody>
      </p:sp>
      <p:sp>
        <p:nvSpPr>
          <p:cNvPr id="92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Obyvatelstvo – 5 tříd: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 I. třída – těžkooděnci vč. Jízdy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 II. a III. třída – těžkooděnci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 IV. a V. třída – lehkooděnci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 Ostatní – technické oddíly vojska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Vojenství</a:t>
            </a:r>
            <a:endParaRPr/>
          </a:p>
        </p:txBody>
      </p:sp>
      <p:pic>
        <p:nvPicPr>
          <p:cNvPr id="9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071720" y="1523880"/>
            <a:ext cx="7000560" cy="38095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TextShape 1"/>
          <p:cNvSpPr txBox="1"/>
          <p:nvPr/>
        </p:nvSpPr>
        <p:spPr>
          <a:xfrm>
            <a:off x="285840" y="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Život v Římě</a:t>
            </a:r>
            <a:endParaRPr/>
          </a:p>
        </p:txBody>
      </p:sp>
      <p:sp>
        <p:nvSpPr>
          <p:cNvPr id="96" name="TextShape 2"/>
          <p:cNvSpPr txBox="1"/>
          <p:nvPr/>
        </p:nvSpPr>
        <p:spPr>
          <a:xfrm>
            <a:off x="0" y="1071720"/>
            <a:ext cx="9143640" cy="57859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FF3300"/>
                </a:solidFill>
                <a:latin typeface="Calibri"/>
              </a:rPr>
              <a:t>Bydlení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- vily, atriové domy, činžovní domy 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8000"/>
                </a:solidFill>
                <a:latin typeface="Calibri"/>
              </a:rPr>
              <a:t>Stolování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– lehátka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7030A0"/>
                </a:solidFill>
                <a:latin typeface="Calibri"/>
              </a:rPr>
              <a:t>Odívání</a:t>
            </a:r>
            <a:r>
              <a:rPr lang="cs-CZ" sz="4400">
                <a:solidFill>
                  <a:srgbClr val="00B050"/>
                </a:solidFill>
                <a:latin typeface="Calibri"/>
              </a:rPr>
              <a:t>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– tunika, tóga, stola, sandály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Úprava vlasů, holení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000">
                <a:solidFill>
                  <a:srgbClr val="000000"/>
                </a:solidFill>
                <a:latin typeface="Calibri"/>
              </a:rPr>
              <a:t>Učebnice str. 105 - 107 </a:t>
            </a:r>
            <a:endParaRPr/>
          </a:p>
          <a:p>
            <a:pPr>
              <a:lnSpc>
                <a:spcPct val="100000"/>
              </a:lnSpc>
              <a:buFont typeface="Arial"/>
              <a:buChar char="-"/>
            </a:pPr>
            <a:r>
              <a:rPr lang="cs-CZ" sz="4800" b="1">
                <a:solidFill>
                  <a:srgbClr val="CC0099"/>
                </a:solidFill>
                <a:latin typeface="Calibri"/>
              </a:rPr>
              <a:t>Otroctví</a:t>
            </a:r>
            <a:r>
              <a:rPr lang="cs-CZ" sz="4800">
                <a:solidFill>
                  <a:srgbClr val="000000"/>
                </a:solidFill>
                <a:latin typeface="Calibri"/>
              </a:rPr>
              <a:t>: váleční zajatci i dlužníci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
DÚ</a:t>
            </a:r>
            <a:endParaRPr/>
          </a:p>
        </p:txBody>
      </p:sp>
      <p:sp>
        <p:nvSpPr>
          <p:cNvPr id="98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Přečíst str. 107 - 109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Písemně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100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000" u="sng" dirty="0">
                <a:solidFill>
                  <a:srgbClr val="0000FF"/>
                </a:solidFill>
                <a:hlinkClick r:id="rId2"/>
              </a:rPr>
              <a:t>http://www.</a:t>
            </a:r>
            <a:r>
              <a:rPr lang="cs-CZ" sz="1000" u="sng" dirty="0" err="1">
                <a:solidFill>
                  <a:srgbClr val="0000FF"/>
                </a:solidFill>
                <a:hlinkClick r:id="rId2"/>
              </a:rPr>
              <a:t>malinovysvet.cz</a:t>
            </a:r>
            <a:r>
              <a:rPr lang="cs-CZ" sz="1000" u="sng" dirty="0">
                <a:solidFill>
                  <a:srgbClr val="0000FF"/>
                </a:solidFill>
                <a:hlinkClick r:id="rId2"/>
              </a:rPr>
              <a:t>/</a:t>
            </a:r>
            <a:r>
              <a:rPr lang="cs-CZ" sz="1000" u="sng" dirty="0" err="1">
                <a:solidFill>
                  <a:srgbClr val="0000FF"/>
                </a:solidFill>
                <a:hlinkClick r:id="rId2"/>
              </a:rPr>
              <a:t>dejiny</a:t>
            </a:r>
            <a:r>
              <a:rPr lang="cs-CZ" sz="1000" u="sng" dirty="0">
                <a:solidFill>
                  <a:srgbClr val="0000FF"/>
                </a:solidFill>
                <a:hlinkClick r:id="rId2"/>
              </a:rPr>
              <a:t>/</a:t>
            </a:r>
            <a:r>
              <a:rPr lang="cs-CZ" sz="1000" u="sng" dirty="0" err="1">
                <a:solidFill>
                  <a:srgbClr val="0000FF"/>
                </a:solidFill>
                <a:hlinkClick r:id="rId2"/>
              </a:rPr>
              <a:t>starrim.htm</a:t>
            </a:r>
            <a:endParaRPr sz="10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000" dirty="0">
                <a:solidFill>
                  <a:srgbClr val="000000"/>
                </a:solidFill>
              </a:rPr>
              <a:t>http://www.</a:t>
            </a:r>
            <a:r>
              <a:rPr lang="cs-CZ" sz="1000" dirty="0" err="1">
                <a:solidFill>
                  <a:srgbClr val="000000"/>
                </a:solidFill>
              </a:rPr>
              <a:t>google.cz</a:t>
            </a:r>
            <a:r>
              <a:rPr lang="cs-CZ" sz="1000" dirty="0">
                <a:solidFill>
                  <a:srgbClr val="000000"/>
                </a:solidFill>
              </a:rPr>
              <a:t>/</a:t>
            </a:r>
            <a:r>
              <a:rPr lang="cs-CZ" sz="1000" dirty="0" err="1">
                <a:solidFill>
                  <a:srgbClr val="000000"/>
                </a:solidFill>
              </a:rPr>
              <a:t>imgres</a:t>
            </a:r>
            <a:r>
              <a:rPr lang="cs-CZ" sz="1000" dirty="0">
                <a:solidFill>
                  <a:srgbClr val="000000"/>
                </a:solidFill>
              </a:rPr>
              <a:t>?q=Latium&amp;</a:t>
            </a:r>
            <a:r>
              <a:rPr lang="cs-CZ" sz="1000" dirty="0" err="1">
                <a:solidFill>
                  <a:srgbClr val="000000"/>
                </a:solidFill>
              </a:rPr>
              <a:t>hl</a:t>
            </a:r>
            <a:r>
              <a:rPr lang="cs-CZ" sz="1000" dirty="0">
                <a:solidFill>
                  <a:srgbClr val="000000"/>
                </a:solidFill>
              </a:rPr>
              <a:t>=</a:t>
            </a:r>
            <a:r>
              <a:rPr lang="cs-CZ" sz="1000" dirty="0" err="1">
                <a:solidFill>
                  <a:srgbClr val="000000"/>
                </a:solidFill>
              </a:rPr>
              <a:t>cs</a:t>
            </a:r>
            <a:r>
              <a:rPr lang="cs-CZ" sz="1000" dirty="0">
                <a:solidFill>
                  <a:srgbClr val="000000"/>
                </a:solidFill>
              </a:rPr>
              <a:t>&amp;</a:t>
            </a:r>
            <a:r>
              <a:rPr lang="cs-CZ" sz="1000" dirty="0" err="1">
                <a:solidFill>
                  <a:srgbClr val="000000"/>
                </a:solidFill>
              </a:rPr>
              <a:t>sa</a:t>
            </a:r>
            <a:r>
              <a:rPr lang="cs-CZ" sz="1000" dirty="0">
                <a:solidFill>
                  <a:srgbClr val="000000"/>
                </a:solidFill>
              </a:rPr>
              <a:t>=G&amp;</a:t>
            </a:r>
            <a:r>
              <a:rPr lang="cs-CZ" sz="1000" dirty="0" err="1">
                <a:solidFill>
                  <a:srgbClr val="000000"/>
                </a:solidFill>
              </a:rPr>
              <a:t>rlz</a:t>
            </a:r>
            <a:r>
              <a:rPr lang="cs-CZ" sz="1000" dirty="0">
                <a:solidFill>
                  <a:srgbClr val="000000"/>
                </a:solidFill>
              </a:rPr>
              <a:t>=1R2SUNC_csCZ373&amp;</a:t>
            </a:r>
            <a:r>
              <a:rPr lang="cs-CZ" sz="1000" dirty="0" err="1">
                <a:solidFill>
                  <a:srgbClr val="000000"/>
                </a:solidFill>
              </a:rPr>
              <a:t>tbm</a:t>
            </a:r>
            <a:r>
              <a:rPr lang="cs-CZ" sz="1000" dirty="0">
                <a:solidFill>
                  <a:srgbClr val="000000"/>
                </a:solidFill>
              </a:rPr>
              <a:t>=</a:t>
            </a:r>
            <a:r>
              <a:rPr lang="cs-CZ" sz="1000" dirty="0" err="1">
                <a:solidFill>
                  <a:srgbClr val="000000"/>
                </a:solidFill>
              </a:rPr>
              <a:t>isch</a:t>
            </a:r>
            <a:r>
              <a:rPr lang="cs-CZ" sz="1000" dirty="0">
                <a:solidFill>
                  <a:srgbClr val="000000"/>
                </a:solidFill>
              </a:rPr>
              <a:t>&amp;</a:t>
            </a:r>
            <a:r>
              <a:rPr lang="cs-CZ" sz="1000" dirty="0" err="1">
                <a:solidFill>
                  <a:srgbClr val="000000"/>
                </a:solidFill>
              </a:rPr>
              <a:t>tbnid</a:t>
            </a:r>
            <a:r>
              <a:rPr lang="cs-CZ" sz="1000" dirty="0">
                <a:solidFill>
                  <a:srgbClr val="000000"/>
                </a:solidFill>
              </a:rPr>
              <a:t>=</a:t>
            </a:r>
            <a:r>
              <a:rPr lang="cs-CZ" sz="1000" dirty="0" err="1">
                <a:solidFill>
                  <a:srgbClr val="000000"/>
                </a:solidFill>
              </a:rPr>
              <a:t>WjWUj</a:t>
            </a:r>
            <a:r>
              <a:rPr lang="cs-CZ" sz="1000" dirty="0">
                <a:solidFill>
                  <a:srgbClr val="000000"/>
                </a:solidFill>
              </a:rPr>
              <a:t>_T9plKdFM:&amp;</a:t>
            </a:r>
            <a:r>
              <a:rPr lang="cs-CZ" sz="1000" dirty="0" err="1">
                <a:solidFill>
                  <a:srgbClr val="000000"/>
                </a:solidFill>
              </a:rPr>
              <a:t>imgrefurl</a:t>
            </a:r>
            <a:r>
              <a:rPr lang="cs-CZ" sz="1000" dirty="0">
                <a:solidFill>
                  <a:srgbClr val="000000"/>
                </a:solidFill>
              </a:rPr>
              <a:t>=http://www.</a:t>
            </a:r>
            <a:r>
              <a:rPr lang="cs-CZ" sz="1000" dirty="0" err="1">
                <a:solidFill>
                  <a:srgbClr val="000000"/>
                </a:solidFill>
              </a:rPr>
              <a:t>pickatrail.com</a:t>
            </a:r>
            <a:r>
              <a:rPr lang="cs-CZ" sz="1000" dirty="0">
                <a:solidFill>
                  <a:srgbClr val="000000"/>
                </a:solidFill>
              </a:rPr>
              <a:t>/jupiter/</a:t>
            </a:r>
            <a:r>
              <a:rPr lang="cs-CZ" sz="1000" dirty="0" err="1">
                <a:solidFill>
                  <a:srgbClr val="000000"/>
                </a:solidFill>
              </a:rPr>
              <a:t>location</a:t>
            </a:r>
            <a:r>
              <a:rPr lang="cs-CZ" sz="1000" dirty="0">
                <a:solidFill>
                  <a:srgbClr val="000000"/>
                </a:solidFill>
              </a:rPr>
              <a:t>/</a:t>
            </a:r>
            <a:r>
              <a:rPr lang="cs-CZ" sz="1000" dirty="0" err="1">
                <a:solidFill>
                  <a:srgbClr val="000000"/>
                </a:solidFill>
              </a:rPr>
              <a:t>europe</a:t>
            </a:r>
            <a:r>
              <a:rPr lang="cs-CZ" sz="1000" dirty="0">
                <a:solidFill>
                  <a:srgbClr val="000000"/>
                </a:solidFill>
              </a:rPr>
              <a:t>/</a:t>
            </a:r>
            <a:r>
              <a:rPr lang="cs-CZ" sz="1000" dirty="0" err="1">
                <a:solidFill>
                  <a:srgbClr val="000000"/>
                </a:solidFill>
              </a:rPr>
              <a:t>italy</a:t>
            </a:r>
            <a:r>
              <a:rPr lang="cs-CZ" sz="1000" dirty="0">
                <a:solidFill>
                  <a:srgbClr val="000000"/>
                </a:solidFill>
              </a:rPr>
              <a:t>/</a:t>
            </a:r>
            <a:r>
              <a:rPr lang="cs-CZ" sz="1000" dirty="0" err="1">
                <a:solidFill>
                  <a:srgbClr val="000000"/>
                </a:solidFill>
              </a:rPr>
              <a:t>lazio.html</a:t>
            </a:r>
            <a:r>
              <a:rPr lang="cs-CZ" sz="1000" dirty="0">
                <a:solidFill>
                  <a:srgbClr val="000000"/>
                </a:solidFill>
              </a:rPr>
              <a:t>&amp;</a:t>
            </a:r>
            <a:r>
              <a:rPr lang="cs-CZ" sz="1000" dirty="0" err="1">
                <a:solidFill>
                  <a:srgbClr val="000000"/>
                </a:solidFill>
              </a:rPr>
              <a:t>docid</a:t>
            </a:r>
            <a:r>
              <a:rPr lang="cs-CZ" sz="1000" dirty="0">
                <a:solidFill>
                  <a:srgbClr val="000000"/>
                </a:solidFill>
              </a:rPr>
              <a:t>=k5BsFzYClLZcMM&amp;w=432&amp;h=515&amp;</a:t>
            </a:r>
            <a:r>
              <a:rPr lang="cs-CZ" sz="1000" dirty="0" err="1">
                <a:solidFill>
                  <a:srgbClr val="000000"/>
                </a:solidFill>
              </a:rPr>
              <a:t>ei</a:t>
            </a:r>
            <a:r>
              <a:rPr lang="cs-CZ" sz="1000" dirty="0">
                <a:solidFill>
                  <a:srgbClr val="000000"/>
                </a:solidFill>
              </a:rPr>
              <a:t>=0ABdTvHJEIzKsgbp1sWlDw&amp;zoom=1&amp;</a:t>
            </a:r>
            <a:r>
              <a:rPr lang="cs-CZ" sz="1000" dirty="0" err="1">
                <a:solidFill>
                  <a:srgbClr val="000000"/>
                </a:solidFill>
              </a:rPr>
              <a:t>iact</a:t>
            </a:r>
            <a:r>
              <a:rPr lang="cs-CZ" sz="1000" dirty="0">
                <a:solidFill>
                  <a:srgbClr val="000000"/>
                </a:solidFill>
              </a:rPr>
              <a:t>=</a:t>
            </a:r>
            <a:r>
              <a:rPr lang="cs-CZ" sz="1000" dirty="0" err="1">
                <a:solidFill>
                  <a:srgbClr val="000000"/>
                </a:solidFill>
              </a:rPr>
              <a:t>hc</a:t>
            </a:r>
            <a:r>
              <a:rPr lang="cs-CZ" sz="1000" dirty="0">
                <a:solidFill>
                  <a:srgbClr val="000000"/>
                </a:solidFill>
              </a:rPr>
              <a:t>&amp;</a:t>
            </a:r>
            <a:r>
              <a:rPr lang="cs-CZ" sz="1000" dirty="0" err="1">
                <a:solidFill>
                  <a:srgbClr val="000000"/>
                </a:solidFill>
              </a:rPr>
              <a:t>vpx</a:t>
            </a:r>
            <a:r>
              <a:rPr lang="cs-CZ" sz="1000" dirty="0">
                <a:solidFill>
                  <a:srgbClr val="000000"/>
                </a:solidFill>
              </a:rPr>
              <a:t>=516&amp;</a:t>
            </a:r>
            <a:r>
              <a:rPr lang="cs-CZ" sz="1000" dirty="0" err="1">
                <a:solidFill>
                  <a:srgbClr val="000000"/>
                </a:solidFill>
              </a:rPr>
              <a:t>vpy</a:t>
            </a:r>
            <a:r>
              <a:rPr lang="cs-CZ" sz="1000" dirty="0">
                <a:solidFill>
                  <a:srgbClr val="000000"/>
                </a:solidFill>
              </a:rPr>
              <a:t>=81&amp;dur=63&amp;</a:t>
            </a:r>
            <a:r>
              <a:rPr lang="cs-CZ" sz="1000" dirty="0" err="1">
                <a:solidFill>
                  <a:srgbClr val="000000"/>
                </a:solidFill>
              </a:rPr>
              <a:t>hovh</a:t>
            </a:r>
            <a:r>
              <a:rPr lang="cs-CZ" sz="1000" dirty="0">
                <a:solidFill>
                  <a:srgbClr val="000000"/>
                </a:solidFill>
              </a:rPr>
              <a:t>=245&amp;</a:t>
            </a:r>
            <a:r>
              <a:rPr lang="cs-CZ" sz="1000" dirty="0" err="1">
                <a:solidFill>
                  <a:srgbClr val="000000"/>
                </a:solidFill>
              </a:rPr>
              <a:t>hovw</a:t>
            </a:r>
            <a:r>
              <a:rPr lang="cs-CZ" sz="1000" dirty="0">
                <a:solidFill>
                  <a:srgbClr val="000000"/>
                </a:solidFill>
              </a:rPr>
              <a:t>=206&amp;</a:t>
            </a:r>
            <a:r>
              <a:rPr lang="cs-CZ" sz="1000" dirty="0" err="1">
                <a:solidFill>
                  <a:srgbClr val="000000"/>
                </a:solidFill>
              </a:rPr>
              <a:t>tx</a:t>
            </a:r>
            <a:r>
              <a:rPr lang="cs-CZ" sz="1000" dirty="0">
                <a:solidFill>
                  <a:srgbClr val="000000"/>
                </a:solidFill>
              </a:rPr>
              <a:t>=103&amp;ty=116&amp;</a:t>
            </a:r>
            <a:r>
              <a:rPr lang="cs-CZ" sz="1000" dirty="0" err="1">
                <a:solidFill>
                  <a:srgbClr val="000000"/>
                </a:solidFill>
              </a:rPr>
              <a:t>page</a:t>
            </a:r>
            <a:r>
              <a:rPr lang="cs-CZ" sz="1000" dirty="0">
                <a:solidFill>
                  <a:srgbClr val="000000"/>
                </a:solidFill>
              </a:rPr>
              <a:t>=1&amp;</a:t>
            </a:r>
            <a:r>
              <a:rPr lang="cs-CZ" sz="1000" dirty="0" err="1">
                <a:solidFill>
                  <a:srgbClr val="000000"/>
                </a:solidFill>
              </a:rPr>
              <a:t>tbnh</a:t>
            </a:r>
            <a:r>
              <a:rPr lang="cs-CZ" sz="1000" dirty="0">
                <a:solidFill>
                  <a:srgbClr val="000000"/>
                </a:solidFill>
              </a:rPr>
              <a:t>=160&amp;</a:t>
            </a:r>
            <a:r>
              <a:rPr lang="cs-CZ" sz="1000" dirty="0" err="1">
                <a:solidFill>
                  <a:srgbClr val="000000"/>
                </a:solidFill>
              </a:rPr>
              <a:t>tbnw</a:t>
            </a:r>
            <a:r>
              <a:rPr lang="cs-CZ" sz="1000" dirty="0">
                <a:solidFill>
                  <a:srgbClr val="000000"/>
                </a:solidFill>
              </a:rPr>
              <a:t>=134&amp;start=0&amp;</a:t>
            </a:r>
            <a:r>
              <a:rPr lang="cs-CZ" sz="1000" dirty="0" err="1">
                <a:solidFill>
                  <a:srgbClr val="000000"/>
                </a:solidFill>
              </a:rPr>
              <a:t>ndsp</a:t>
            </a:r>
            <a:r>
              <a:rPr lang="cs-CZ" sz="1000" dirty="0">
                <a:solidFill>
                  <a:srgbClr val="000000"/>
                </a:solidFill>
              </a:rPr>
              <a:t>=17&amp;</a:t>
            </a:r>
            <a:r>
              <a:rPr lang="cs-CZ" sz="1000" dirty="0" err="1">
                <a:solidFill>
                  <a:srgbClr val="000000"/>
                </a:solidFill>
              </a:rPr>
              <a:t>ved</a:t>
            </a:r>
            <a:r>
              <a:rPr lang="cs-CZ" sz="1000" dirty="0">
                <a:solidFill>
                  <a:srgbClr val="000000"/>
                </a:solidFill>
              </a:rPr>
              <a:t>=1t:429,r:2,s:0&amp;</a:t>
            </a:r>
            <a:r>
              <a:rPr lang="cs-CZ" sz="1000" dirty="0" err="1">
                <a:solidFill>
                  <a:srgbClr val="000000"/>
                </a:solidFill>
              </a:rPr>
              <a:t>biw</a:t>
            </a:r>
            <a:r>
              <a:rPr lang="cs-CZ" sz="1000" dirty="0">
                <a:solidFill>
                  <a:srgbClr val="000000"/>
                </a:solidFill>
              </a:rPr>
              <a:t>=1042&amp;</a:t>
            </a:r>
            <a:r>
              <a:rPr lang="cs-CZ" sz="1000" dirty="0" err="1">
                <a:solidFill>
                  <a:srgbClr val="000000"/>
                </a:solidFill>
              </a:rPr>
              <a:t>bih</a:t>
            </a:r>
            <a:r>
              <a:rPr lang="cs-CZ" sz="1000" dirty="0">
                <a:solidFill>
                  <a:srgbClr val="000000"/>
                </a:solidFill>
              </a:rPr>
              <a:t>=829</a:t>
            </a:r>
            <a:endParaRPr sz="10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000" dirty="0">
                <a:solidFill>
                  <a:srgbClr val="000000"/>
                </a:solidFill>
              </a:rPr>
              <a:t>http://www.</a:t>
            </a:r>
            <a:r>
              <a:rPr lang="cs-CZ" sz="1000" dirty="0" err="1">
                <a:solidFill>
                  <a:srgbClr val="000000"/>
                </a:solidFill>
              </a:rPr>
              <a:t>google.cz</a:t>
            </a:r>
            <a:r>
              <a:rPr lang="cs-CZ" sz="1000" dirty="0">
                <a:solidFill>
                  <a:srgbClr val="000000"/>
                </a:solidFill>
              </a:rPr>
              <a:t>/</a:t>
            </a:r>
            <a:r>
              <a:rPr lang="cs-CZ" sz="1000" dirty="0" err="1">
                <a:solidFill>
                  <a:srgbClr val="000000"/>
                </a:solidFill>
              </a:rPr>
              <a:t>imgres</a:t>
            </a:r>
            <a:r>
              <a:rPr lang="cs-CZ" sz="1000" dirty="0">
                <a:solidFill>
                  <a:srgbClr val="000000"/>
                </a:solidFill>
              </a:rPr>
              <a:t>?q=Latium&amp;</a:t>
            </a:r>
            <a:r>
              <a:rPr lang="cs-CZ" sz="1000" dirty="0" err="1">
                <a:solidFill>
                  <a:srgbClr val="000000"/>
                </a:solidFill>
              </a:rPr>
              <a:t>hl</a:t>
            </a:r>
            <a:r>
              <a:rPr lang="cs-CZ" sz="1000" dirty="0">
                <a:solidFill>
                  <a:srgbClr val="000000"/>
                </a:solidFill>
              </a:rPr>
              <a:t>=</a:t>
            </a:r>
            <a:r>
              <a:rPr lang="cs-CZ" sz="1000" dirty="0" err="1">
                <a:solidFill>
                  <a:srgbClr val="000000"/>
                </a:solidFill>
              </a:rPr>
              <a:t>cs</a:t>
            </a:r>
            <a:r>
              <a:rPr lang="cs-CZ" sz="1000" dirty="0">
                <a:solidFill>
                  <a:srgbClr val="000000"/>
                </a:solidFill>
              </a:rPr>
              <a:t>&amp;</a:t>
            </a:r>
            <a:r>
              <a:rPr lang="cs-CZ" sz="1000" dirty="0" err="1">
                <a:solidFill>
                  <a:srgbClr val="000000"/>
                </a:solidFill>
              </a:rPr>
              <a:t>sa</a:t>
            </a:r>
            <a:r>
              <a:rPr lang="cs-CZ" sz="1000" dirty="0">
                <a:solidFill>
                  <a:srgbClr val="000000"/>
                </a:solidFill>
              </a:rPr>
              <a:t>=G&amp;</a:t>
            </a:r>
            <a:r>
              <a:rPr lang="cs-CZ" sz="1000" dirty="0" err="1">
                <a:solidFill>
                  <a:srgbClr val="000000"/>
                </a:solidFill>
              </a:rPr>
              <a:t>rlz</a:t>
            </a:r>
            <a:r>
              <a:rPr lang="cs-CZ" sz="1000" dirty="0">
                <a:solidFill>
                  <a:srgbClr val="000000"/>
                </a:solidFill>
              </a:rPr>
              <a:t>=1R2SUNC_csCZ373&amp;</a:t>
            </a:r>
            <a:r>
              <a:rPr lang="cs-CZ" sz="1000" dirty="0" err="1">
                <a:solidFill>
                  <a:srgbClr val="000000"/>
                </a:solidFill>
              </a:rPr>
              <a:t>biw</a:t>
            </a:r>
            <a:r>
              <a:rPr lang="cs-CZ" sz="1000" dirty="0">
                <a:solidFill>
                  <a:srgbClr val="000000"/>
                </a:solidFill>
              </a:rPr>
              <a:t>=1042&amp;</a:t>
            </a:r>
            <a:r>
              <a:rPr lang="cs-CZ" sz="1000" dirty="0" err="1">
                <a:solidFill>
                  <a:srgbClr val="000000"/>
                </a:solidFill>
              </a:rPr>
              <a:t>bih</a:t>
            </a:r>
            <a:r>
              <a:rPr lang="cs-CZ" sz="1000" dirty="0">
                <a:solidFill>
                  <a:srgbClr val="000000"/>
                </a:solidFill>
              </a:rPr>
              <a:t>=829&amp;</a:t>
            </a:r>
            <a:r>
              <a:rPr lang="cs-CZ" sz="1000" dirty="0" err="1">
                <a:solidFill>
                  <a:srgbClr val="000000"/>
                </a:solidFill>
              </a:rPr>
              <a:t>tbm</a:t>
            </a:r>
            <a:r>
              <a:rPr lang="cs-CZ" sz="1000" dirty="0">
                <a:solidFill>
                  <a:srgbClr val="000000"/>
                </a:solidFill>
              </a:rPr>
              <a:t>=</a:t>
            </a:r>
            <a:r>
              <a:rPr lang="cs-CZ" sz="1000" dirty="0" err="1">
                <a:solidFill>
                  <a:srgbClr val="000000"/>
                </a:solidFill>
              </a:rPr>
              <a:t>isch</a:t>
            </a:r>
            <a:r>
              <a:rPr lang="cs-CZ" sz="1000" dirty="0">
                <a:solidFill>
                  <a:srgbClr val="000000"/>
                </a:solidFill>
              </a:rPr>
              <a:t>&amp;</a:t>
            </a:r>
            <a:r>
              <a:rPr lang="cs-CZ" sz="1000" dirty="0" err="1">
                <a:solidFill>
                  <a:srgbClr val="000000"/>
                </a:solidFill>
              </a:rPr>
              <a:t>tbnid</a:t>
            </a:r>
            <a:r>
              <a:rPr lang="cs-CZ" sz="1000" dirty="0">
                <a:solidFill>
                  <a:srgbClr val="000000"/>
                </a:solidFill>
              </a:rPr>
              <a:t>=oFTJ3ZtKAwbwxM:&amp;</a:t>
            </a:r>
            <a:r>
              <a:rPr lang="cs-CZ" sz="1000" dirty="0" err="1">
                <a:solidFill>
                  <a:srgbClr val="000000"/>
                </a:solidFill>
              </a:rPr>
              <a:t>imgrefurl</a:t>
            </a:r>
            <a:r>
              <a:rPr lang="cs-CZ" sz="1000" dirty="0">
                <a:solidFill>
                  <a:srgbClr val="000000"/>
                </a:solidFill>
              </a:rPr>
              <a:t>=http://www.</a:t>
            </a:r>
            <a:r>
              <a:rPr lang="cs-CZ" sz="1000" dirty="0" err="1">
                <a:solidFill>
                  <a:srgbClr val="000000"/>
                </a:solidFill>
              </a:rPr>
              <a:t>toskavista.de</a:t>
            </a:r>
            <a:r>
              <a:rPr lang="cs-CZ" sz="1000" dirty="0">
                <a:solidFill>
                  <a:srgbClr val="000000"/>
                </a:solidFill>
              </a:rPr>
              <a:t>/</a:t>
            </a:r>
            <a:r>
              <a:rPr lang="cs-CZ" sz="1000" dirty="0" err="1">
                <a:solidFill>
                  <a:srgbClr val="000000"/>
                </a:solidFill>
              </a:rPr>
              <a:t>toskana</a:t>
            </a:r>
            <a:r>
              <a:rPr lang="cs-CZ" sz="1000" dirty="0">
                <a:solidFill>
                  <a:srgbClr val="000000"/>
                </a:solidFill>
              </a:rPr>
              <a:t>-</a:t>
            </a:r>
            <a:r>
              <a:rPr lang="cs-CZ" sz="1000" dirty="0" err="1">
                <a:solidFill>
                  <a:srgbClr val="000000"/>
                </a:solidFill>
              </a:rPr>
              <a:t>nachbarregionen</a:t>
            </a:r>
            <a:r>
              <a:rPr lang="cs-CZ" sz="1000" dirty="0">
                <a:solidFill>
                  <a:srgbClr val="000000"/>
                </a:solidFill>
              </a:rPr>
              <a:t>/latium/latium.</a:t>
            </a:r>
            <a:r>
              <a:rPr lang="cs-CZ" sz="1000" dirty="0" err="1">
                <a:solidFill>
                  <a:srgbClr val="000000"/>
                </a:solidFill>
              </a:rPr>
              <a:t>html</a:t>
            </a:r>
            <a:r>
              <a:rPr lang="cs-CZ" sz="1000" dirty="0">
                <a:solidFill>
                  <a:srgbClr val="000000"/>
                </a:solidFill>
              </a:rPr>
              <a:t>&amp;</a:t>
            </a:r>
            <a:r>
              <a:rPr lang="cs-CZ" sz="1000" dirty="0" err="1">
                <a:solidFill>
                  <a:srgbClr val="000000"/>
                </a:solidFill>
              </a:rPr>
              <a:t>docid</a:t>
            </a:r>
            <a:r>
              <a:rPr lang="cs-CZ" sz="1000" dirty="0">
                <a:solidFill>
                  <a:srgbClr val="000000"/>
                </a:solidFill>
              </a:rPr>
              <a:t>=6Y9x6VmZD7LPTM&amp;w=296&amp;h=345&amp;</a:t>
            </a:r>
            <a:r>
              <a:rPr lang="cs-CZ" sz="1000" dirty="0" err="1">
                <a:solidFill>
                  <a:srgbClr val="000000"/>
                </a:solidFill>
              </a:rPr>
              <a:t>ei</a:t>
            </a:r>
            <a:r>
              <a:rPr lang="cs-CZ" sz="1000" dirty="0">
                <a:solidFill>
                  <a:srgbClr val="000000"/>
                </a:solidFill>
              </a:rPr>
              <a:t>=0ABdTvHJEIzKsgbp1sWlDw&amp;zoom=1&amp;</a:t>
            </a:r>
            <a:r>
              <a:rPr lang="cs-CZ" sz="1000" dirty="0" err="1">
                <a:solidFill>
                  <a:srgbClr val="000000"/>
                </a:solidFill>
              </a:rPr>
              <a:t>iact</a:t>
            </a:r>
            <a:r>
              <a:rPr lang="cs-CZ" sz="1000" dirty="0">
                <a:solidFill>
                  <a:srgbClr val="000000"/>
                </a:solidFill>
              </a:rPr>
              <a:t>=</a:t>
            </a:r>
            <a:r>
              <a:rPr lang="cs-CZ" sz="1000" dirty="0" err="1">
                <a:solidFill>
                  <a:srgbClr val="000000"/>
                </a:solidFill>
              </a:rPr>
              <a:t>rc</a:t>
            </a:r>
            <a:r>
              <a:rPr lang="cs-CZ" sz="1000" dirty="0">
                <a:solidFill>
                  <a:srgbClr val="000000"/>
                </a:solidFill>
              </a:rPr>
              <a:t>&amp;dur=861&amp;</a:t>
            </a:r>
            <a:r>
              <a:rPr lang="cs-CZ" sz="1000" dirty="0" err="1">
                <a:solidFill>
                  <a:srgbClr val="000000"/>
                </a:solidFill>
              </a:rPr>
              <a:t>page</a:t>
            </a:r>
            <a:r>
              <a:rPr lang="cs-CZ" sz="1000" dirty="0">
                <a:solidFill>
                  <a:srgbClr val="000000"/>
                </a:solidFill>
              </a:rPr>
              <a:t>=3&amp;</a:t>
            </a:r>
            <a:r>
              <a:rPr lang="cs-CZ" sz="1000" dirty="0" err="1">
                <a:solidFill>
                  <a:srgbClr val="000000"/>
                </a:solidFill>
              </a:rPr>
              <a:t>tbnh</a:t>
            </a:r>
            <a:r>
              <a:rPr lang="cs-CZ" sz="1000" dirty="0">
                <a:solidFill>
                  <a:srgbClr val="000000"/>
                </a:solidFill>
              </a:rPr>
              <a:t>=165&amp;</a:t>
            </a:r>
            <a:r>
              <a:rPr lang="cs-CZ" sz="1000" dirty="0" err="1">
                <a:solidFill>
                  <a:srgbClr val="000000"/>
                </a:solidFill>
              </a:rPr>
              <a:t>tbnw</a:t>
            </a:r>
            <a:r>
              <a:rPr lang="cs-CZ" sz="1000" dirty="0">
                <a:solidFill>
                  <a:srgbClr val="000000"/>
                </a:solidFill>
              </a:rPr>
              <a:t>=166&amp;start=34&amp;</a:t>
            </a:r>
            <a:r>
              <a:rPr lang="cs-CZ" sz="1000" dirty="0" err="1">
                <a:solidFill>
                  <a:srgbClr val="000000"/>
                </a:solidFill>
              </a:rPr>
              <a:t>ndsp</a:t>
            </a:r>
            <a:r>
              <a:rPr lang="cs-CZ" sz="1000" dirty="0">
                <a:solidFill>
                  <a:srgbClr val="000000"/>
                </a:solidFill>
              </a:rPr>
              <a:t>=16&amp;</a:t>
            </a:r>
            <a:r>
              <a:rPr lang="cs-CZ" sz="1000" dirty="0" err="1">
                <a:solidFill>
                  <a:srgbClr val="000000"/>
                </a:solidFill>
              </a:rPr>
              <a:t>ved</a:t>
            </a:r>
            <a:r>
              <a:rPr lang="cs-CZ" sz="1000" dirty="0">
                <a:solidFill>
                  <a:srgbClr val="000000"/>
                </a:solidFill>
              </a:rPr>
              <a:t>=1t:429,r:11,s:34&amp;</a:t>
            </a:r>
            <a:r>
              <a:rPr lang="cs-CZ" sz="1000" dirty="0" err="1">
                <a:solidFill>
                  <a:srgbClr val="000000"/>
                </a:solidFill>
              </a:rPr>
              <a:t>tx</a:t>
            </a:r>
            <a:r>
              <a:rPr lang="cs-CZ" sz="1000" dirty="0">
                <a:solidFill>
                  <a:srgbClr val="000000"/>
                </a:solidFill>
              </a:rPr>
              <a:t>=76&amp;ty=84</a:t>
            </a:r>
            <a:endParaRPr sz="10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000" dirty="0">
                <a:solidFill>
                  <a:srgbClr val="000000"/>
                </a:solidFill>
              </a:rPr>
              <a:t>http://www.</a:t>
            </a:r>
            <a:r>
              <a:rPr lang="cs-CZ" sz="1000" dirty="0" err="1">
                <a:solidFill>
                  <a:srgbClr val="000000"/>
                </a:solidFill>
              </a:rPr>
              <a:t>google.cz</a:t>
            </a:r>
            <a:r>
              <a:rPr lang="cs-CZ" sz="1000" dirty="0">
                <a:solidFill>
                  <a:srgbClr val="000000"/>
                </a:solidFill>
              </a:rPr>
              <a:t>/</a:t>
            </a:r>
            <a:r>
              <a:rPr lang="cs-CZ" sz="1000" dirty="0" err="1">
                <a:solidFill>
                  <a:srgbClr val="000000"/>
                </a:solidFill>
              </a:rPr>
              <a:t>imgres</a:t>
            </a:r>
            <a:r>
              <a:rPr lang="cs-CZ" sz="1000" dirty="0">
                <a:solidFill>
                  <a:srgbClr val="000000"/>
                </a:solidFill>
              </a:rPr>
              <a:t>?q=Latium&amp;</a:t>
            </a:r>
            <a:r>
              <a:rPr lang="cs-CZ" sz="1000" dirty="0" err="1">
                <a:solidFill>
                  <a:srgbClr val="000000"/>
                </a:solidFill>
              </a:rPr>
              <a:t>hl</a:t>
            </a:r>
            <a:r>
              <a:rPr lang="cs-CZ" sz="1000" dirty="0">
                <a:solidFill>
                  <a:srgbClr val="000000"/>
                </a:solidFill>
              </a:rPr>
              <a:t>=</a:t>
            </a:r>
            <a:r>
              <a:rPr lang="cs-CZ" sz="1000" dirty="0" err="1">
                <a:solidFill>
                  <a:srgbClr val="000000"/>
                </a:solidFill>
              </a:rPr>
              <a:t>cs</a:t>
            </a:r>
            <a:r>
              <a:rPr lang="cs-CZ" sz="1000" dirty="0">
                <a:solidFill>
                  <a:srgbClr val="000000"/>
                </a:solidFill>
              </a:rPr>
              <a:t>&amp;</a:t>
            </a:r>
            <a:r>
              <a:rPr lang="cs-CZ" sz="1000" dirty="0" err="1">
                <a:solidFill>
                  <a:srgbClr val="000000"/>
                </a:solidFill>
              </a:rPr>
              <a:t>sa</a:t>
            </a:r>
            <a:r>
              <a:rPr lang="cs-CZ" sz="1000" dirty="0">
                <a:solidFill>
                  <a:srgbClr val="000000"/>
                </a:solidFill>
              </a:rPr>
              <a:t>=G&amp;</a:t>
            </a:r>
            <a:r>
              <a:rPr lang="cs-CZ" sz="1000" dirty="0" err="1">
                <a:solidFill>
                  <a:srgbClr val="000000"/>
                </a:solidFill>
              </a:rPr>
              <a:t>rlz</a:t>
            </a:r>
            <a:r>
              <a:rPr lang="cs-CZ" sz="1000" dirty="0">
                <a:solidFill>
                  <a:srgbClr val="000000"/>
                </a:solidFill>
              </a:rPr>
              <a:t>=1R2SUNC_csCZ373&amp;</a:t>
            </a:r>
            <a:r>
              <a:rPr lang="cs-CZ" sz="1000" dirty="0" err="1">
                <a:solidFill>
                  <a:srgbClr val="000000"/>
                </a:solidFill>
              </a:rPr>
              <a:t>tbm</a:t>
            </a:r>
            <a:r>
              <a:rPr lang="cs-CZ" sz="1000" dirty="0">
                <a:solidFill>
                  <a:srgbClr val="000000"/>
                </a:solidFill>
              </a:rPr>
              <a:t>=</a:t>
            </a:r>
            <a:r>
              <a:rPr lang="cs-CZ" sz="1000" dirty="0" err="1">
                <a:solidFill>
                  <a:srgbClr val="000000"/>
                </a:solidFill>
              </a:rPr>
              <a:t>isch</a:t>
            </a:r>
            <a:r>
              <a:rPr lang="cs-CZ" sz="1000" dirty="0">
                <a:solidFill>
                  <a:srgbClr val="000000"/>
                </a:solidFill>
              </a:rPr>
              <a:t>&amp;</a:t>
            </a:r>
            <a:r>
              <a:rPr lang="cs-CZ" sz="1000" dirty="0" err="1">
                <a:solidFill>
                  <a:srgbClr val="000000"/>
                </a:solidFill>
              </a:rPr>
              <a:t>tbnid</a:t>
            </a:r>
            <a:r>
              <a:rPr lang="cs-CZ" sz="1000" dirty="0">
                <a:solidFill>
                  <a:srgbClr val="000000"/>
                </a:solidFill>
              </a:rPr>
              <a:t>=U5u9-</a:t>
            </a:r>
            <a:r>
              <a:rPr lang="cs-CZ" sz="1000" dirty="0" err="1">
                <a:solidFill>
                  <a:srgbClr val="000000"/>
                </a:solidFill>
              </a:rPr>
              <a:t>tzjAwMwgM</a:t>
            </a:r>
            <a:r>
              <a:rPr lang="cs-CZ" sz="1000" dirty="0">
                <a:solidFill>
                  <a:srgbClr val="000000"/>
                </a:solidFill>
              </a:rPr>
              <a:t>:&amp;</a:t>
            </a:r>
            <a:r>
              <a:rPr lang="cs-CZ" sz="1000" dirty="0" err="1">
                <a:solidFill>
                  <a:srgbClr val="000000"/>
                </a:solidFill>
              </a:rPr>
              <a:t>imgrefurl</a:t>
            </a:r>
            <a:r>
              <a:rPr lang="cs-CZ" sz="1000" dirty="0">
                <a:solidFill>
                  <a:srgbClr val="000000"/>
                </a:solidFill>
              </a:rPr>
              <a:t>=http://www.</a:t>
            </a:r>
            <a:r>
              <a:rPr lang="cs-CZ" sz="1000" dirty="0" err="1">
                <a:solidFill>
                  <a:srgbClr val="000000"/>
                </a:solidFill>
              </a:rPr>
              <a:t>bourse</a:t>
            </a:r>
            <a:r>
              <a:rPr lang="cs-CZ" sz="1000" dirty="0">
                <a:solidFill>
                  <a:srgbClr val="000000"/>
                </a:solidFill>
              </a:rPr>
              <a:t>-des-</a:t>
            </a:r>
            <a:r>
              <a:rPr lang="cs-CZ" sz="1000" dirty="0" err="1">
                <a:solidFill>
                  <a:srgbClr val="000000"/>
                </a:solidFill>
              </a:rPr>
              <a:t>voyages.com</a:t>
            </a:r>
            <a:r>
              <a:rPr lang="cs-CZ" sz="1000" dirty="0">
                <a:solidFill>
                  <a:srgbClr val="000000"/>
                </a:solidFill>
              </a:rPr>
              <a:t>/</a:t>
            </a:r>
            <a:r>
              <a:rPr lang="cs-CZ" sz="1000" dirty="0" err="1">
                <a:solidFill>
                  <a:srgbClr val="000000"/>
                </a:solidFill>
              </a:rPr>
              <a:t>guide</a:t>
            </a:r>
            <a:r>
              <a:rPr lang="cs-CZ" sz="1000" dirty="0">
                <a:solidFill>
                  <a:srgbClr val="000000"/>
                </a:solidFill>
              </a:rPr>
              <a:t>-</a:t>
            </a:r>
            <a:r>
              <a:rPr lang="cs-CZ" sz="1000" dirty="0" err="1">
                <a:solidFill>
                  <a:srgbClr val="000000"/>
                </a:solidFill>
              </a:rPr>
              <a:t>voyage</a:t>
            </a:r>
            <a:r>
              <a:rPr lang="cs-CZ" sz="1000" dirty="0">
                <a:solidFill>
                  <a:srgbClr val="000000"/>
                </a:solidFill>
              </a:rPr>
              <a:t>/</a:t>
            </a:r>
            <a:r>
              <a:rPr lang="cs-CZ" sz="1000" dirty="0" err="1">
                <a:solidFill>
                  <a:srgbClr val="000000"/>
                </a:solidFill>
              </a:rPr>
              <a:t>vacances</a:t>
            </a:r>
            <a:r>
              <a:rPr lang="cs-CZ" sz="1000" dirty="0">
                <a:solidFill>
                  <a:srgbClr val="000000"/>
                </a:solidFill>
              </a:rPr>
              <a:t>/</a:t>
            </a:r>
            <a:r>
              <a:rPr lang="cs-CZ" sz="1000" dirty="0" err="1">
                <a:solidFill>
                  <a:srgbClr val="000000"/>
                </a:solidFill>
              </a:rPr>
              <a:t>pays</a:t>
            </a:r>
            <a:r>
              <a:rPr lang="cs-CZ" sz="1000" dirty="0">
                <a:solidFill>
                  <a:srgbClr val="000000"/>
                </a:solidFill>
              </a:rPr>
              <a:t>-latium-1.html&amp;</a:t>
            </a:r>
            <a:r>
              <a:rPr lang="cs-CZ" sz="1000" dirty="0" err="1">
                <a:solidFill>
                  <a:srgbClr val="000000"/>
                </a:solidFill>
              </a:rPr>
              <a:t>docid</a:t>
            </a:r>
            <a:r>
              <a:rPr lang="cs-CZ" sz="1000" dirty="0">
                <a:solidFill>
                  <a:srgbClr val="000000"/>
                </a:solidFill>
              </a:rPr>
              <a:t>=OszgIV0-6wBt0M&amp;w=340&amp;h=300&amp;</a:t>
            </a:r>
            <a:r>
              <a:rPr lang="cs-CZ" sz="1000" dirty="0" err="1">
                <a:solidFill>
                  <a:srgbClr val="000000"/>
                </a:solidFill>
              </a:rPr>
              <a:t>ei</a:t>
            </a:r>
            <a:r>
              <a:rPr lang="cs-CZ" sz="1000" dirty="0">
                <a:solidFill>
                  <a:srgbClr val="000000"/>
                </a:solidFill>
              </a:rPr>
              <a:t>=0ABdTvHJEIzKsgbp1sWlDw&amp;zoom=1&amp;</a:t>
            </a:r>
            <a:r>
              <a:rPr lang="cs-CZ" sz="1000" dirty="0" err="1">
                <a:solidFill>
                  <a:srgbClr val="000000"/>
                </a:solidFill>
              </a:rPr>
              <a:t>iact</a:t>
            </a:r>
            <a:r>
              <a:rPr lang="cs-CZ" sz="1000" dirty="0">
                <a:solidFill>
                  <a:srgbClr val="000000"/>
                </a:solidFill>
              </a:rPr>
              <a:t>=</a:t>
            </a:r>
            <a:r>
              <a:rPr lang="cs-CZ" sz="1000" dirty="0" err="1">
                <a:solidFill>
                  <a:srgbClr val="000000"/>
                </a:solidFill>
              </a:rPr>
              <a:t>hc</a:t>
            </a:r>
            <a:r>
              <a:rPr lang="cs-CZ" sz="1000" dirty="0">
                <a:solidFill>
                  <a:srgbClr val="000000"/>
                </a:solidFill>
              </a:rPr>
              <a:t>&amp;</a:t>
            </a:r>
            <a:r>
              <a:rPr lang="cs-CZ" sz="1000" dirty="0" err="1">
                <a:solidFill>
                  <a:srgbClr val="000000"/>
                </a:solidFill>
              </a:rPr>
              <a:t>vpx</a:t>
            </a:r>
            <a:r>
              <a:rPr lang="cs-CZ" sz="1000" dirty="0">
                <a:solidFill>
                  <a:srgbClr val="000000"/>
                </a:solidFill>
              </a:rPr>
              <a:t>=159&amp;</a:t>
            </a:r>
            <a:r>
              <a:rPr lang="cs-CZ" sz="1000" dirty="0" err="1">
                <a:solidFill>
                  <a:srgbClr val="000000"/>
                </a:solidFill>
              </a:rPr>
              <a:t>vpy</a:t>
            </a:r>
            <a:r>
              <a:rPr lang="cs-CZ" sz="1000" dirty="0">
                <a:solidFill>
                  <a:srgbClr val="000000"/>
                </a:solidFill>
              </a:rPr>
              <a:t>=219&amp;dur=78&amp;</a:t>
            </a:r>
            <a:r>
              <a:rPr lang="cs-CZ" sz="1000" dirty="0" err="1">
                <a:solidFill>
                  <a:srgbClr val="000000"/>
                </a:solidFill>
              </a:rPr>
              <a:t>hovh</a:t>
            </a:r>
            <a:r>
              <a:rPr lang="cs-CZ" sz="1000" dirty="0">
                <a:solidFill>
                  <a:srgbClr val="000000"/>
                </a:solidFill>
              </a:rPr>
              <a:t>=211&amp;</a:t>
            </a:r>
            <a:r>
              <a:rPr lang="cs-CZ" sz="1000" dirty="0" err="1">
                <a:solidFill>
                  <a:srgbClr val="000000"/>
                </a:solidFill>
              </a:rPr>
              <a:t>hovw</a:t>
            </a:r>
            <a:r>
              <a:rPr lang="cs-CZ" sz="1000" dirty="0">
                <a:solidFill>
                  <a:srgbClr val="000000"/>
                </a:solidFill>
              </a:rPr>
              <a:t>=239&amp;</a:t>
            </a:r>
            <a:r>
              <a:rPr lang="cs-CZ" sz="1000" dirty="0" err="1">
                <a:solidFill>
                  <a:srgbClr val="000000"/>
                </a:solidFill>
              </a:rPr>
              <a:t>tx</a:t>
            </a:r>
            <a:r>
              <a:rPr lang="cs-CZ" sz="1000" dirty="0">
                <a:solidFill>
                  <a:srgbClr val="000000"/>
                </a:solidFill>
              </a:rPr>
              <a:t>=134&amp;ty=140&amp;</a:t>
            </a:r>
            <a:r>
              <a:rPr lang="cs-CZ" sz="1000" dirty="0" err="1">
                <a:solidFill>
                  <a:srgbClr val="000000"/>
                </a:solidFill>
              </a:rPr>
              <a:t>page</a:t>
            </a:r>
            <a:r>
              <a:rPr lang="cs-CZ" sz="1000" dirty="0">
                <a:solidFill>
                  <a:srgbClr val="000000"/>
                </a:solidFill>
              </a:rPr>
              <a:t>=1&amp;</a:t>
            </a:r>
            <a:r>
              <a:rPr lang="cs-CZ" sz="1000" dirty="0" err="1">
                <a:solidFill>
                  <a:srgbClr val="000000"/>
                </a:solidFill>
              </a:rPr>
              <a:t>tbnh</a:t>
            </a:r>
            <a:r>
              <a:rPr lang="cs-CZ" sz="1000" dirty="0">
                <a:solidFill>
                  <a:srgbClr val="000000"/>
                </a:solidFill>
              </a:rPr>
              <a:t>=158&amp;</a:t>
            </a:r>
            <a:r>
              <a:rPr lang="cs-CZ" sz="1000" dirty="0" err="1">
                <a:solidFill>
                  <a:srgbClr val="000000"/>
                </a:solidFill>
              </a:rPr>
              <a:t>tbnw</a:t>
            </a:r>
            <a:r>
              <a:rPr lang="cs-CZ" sz="1000" dirty="0">
                <a:solidFill>
                  <a:srgbClr val="000000"/>
                </a:solidFill>
              </a:rPr>
              <a:t>=179&amp;start=0&amp;</a:t>
            </a:r>
            <a:r>
              <a:rPr lang="cs-CZ" sz="1000" dirty="0" err="1">
                <a:solidFill>
                  <a:srgbClr val="000000"/>
                </a:solidFill>
              </a:rPr>
              <a:t>ndsp</a:t>
            </a:r>
            <a:r>
              <a:rPr lang="cs-CZ" sz="1000" dirty="0">
                <a:solidFill>
                  <a:srgbClr val="000000"/>
                </a:solidFill>
              </a:rPr>
              <a:t>=17&amp;</a:t>
            </a:r>
            <a:r>
              <a:rPr lang="cs-CZ" sz="1000" dirty="0" err="1">
                <a:solidFill>
                  <a:srgbClr val="000000"/>
                </a:solidFill>
              </a:rPr>
              <a:t>ved</a:t>
            </a:r>
            <a:r>
              <a:rPr lang="cs-CZ" sz="1000" dirty="0">
                <a:solidFill>
                  <a:srgbClr val="000000"/>
                </a:solidFill>
              </a:rPr>
              <a:t>=1t:429,r:13,s:0&amp;</a:t>
            </a:r>
            <a:r>
              <a:rPr lang="cs-CZ" sz="1000" dirty="0" err="1">
                <a:solidFill>
                  <a:srgbClr val="000000"/>
                </a:solidFill>
              </a:rPr>
              <a:t>biw</a:t>
            </a:r>
            <a:r>
              <a:rPr lang="cs-CZ" sz="1000" dirty="0">
                <a:solidFill>
                  <a:srgbClr val="000000"/>
                </a:solidFill>
              </a:rPr>
              <a:t>=1042&amp;</a:t>
            </a:r>
            <a:r>
              <a:rPr lang="cs-CZ" sz="1000" dirty="0" err="1">
                <a:solidFill>
                  <a:srgbClr val="000000"/>
                </a:solidFill>
              </a:rPr>
              <a:t>bih</a:t>
            </a:r>
            <a:r>
              <a:rPr lang="cs-CZ" sz="1000" dirty="0">
                <a:solidFill>
                  <a:srgbClr val="000000"/>
                </a:solidFill>
              </a:rPr>
              <a:t>=829</a:t>
            </a:r>
            <a:endParaRPr sz="10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000" dirty="0">
                <a:solidFill>
                  <a:srgbClr val="000000"/>
                </a:solidFill>
              </a:rPr>
              <a:t>http://legioxgpf.livinghistory.cz/web/obrazky/prehled/Class-1-4.jpg</a:t>
            </a:r>
            <a:endParaRPr sz="1000"/>
          </a:p>
          <a:p>
            <a:pPr>
              <a:lnSpc>
                <a:spcPct val="100000"/>
              </a:lnSpc>
            </a:pPr>
            <a:endParaRPr sz="1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207</Words>
  <PresentationFormat>Předvádění na obrazovce (4:3)</PresentationFormat>
  <Paragraphs>44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Office Theme</vt:lpstr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2</cp:revision>
  <dcterms:modified xsi:type="dcterms:W3CDTF">2013-10-05T08:59:33Z</dcterms:modified>
</cp:coreProperties>
</file>