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  <p:sldMasterId id="2147483674" r:id="rId3"/>
  </p:sldMasterIdLst>
  <p:notesMasterIdLst>
    <p:notesMasterId r:id="rId13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PlaceHolder 1"/>
          <p:cNvSpPr>
            <a:spLocks noGrp="1"/>
          </p:cNvSpPr>
          <p:nvPr>
            <p:ph type="body"/>
          </p:nvPr>
        </p:nvSpPr>
        <p:spPr>
          <a:xfrm>
            <a:off x="777240" y="4777560"/>
            <a:ext cx="6217560" cy="452592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en-US"/>
              <a:t>Click to edit the notes format</a:t>
            </a:r>
            <a:endParaRPr/>
          </a:p>
        </p:txBody>
      </p:sp>
      <p:sp>
        <p:nvSpPr>
          <p:cNvPr id="124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372840" cy="50256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en-US"/>
              <a:t>&lt;header&gt;</a:t>
            </a:r>
            <a:endParaRPr/>
          </a:p>
        </p:txBody>
      </p:sp>
      <p:sp>
        <p:nvSpPr>
          <p:cNvPr id="125" name="PlaceHolder 3"/>
          <p:cNvSpPr>
            <a:spLocks noGrp="1"/>
          </p:cNvSpPr>
          <p:nvPr>
            <p:ph type="dt"/>
          </p:nvPr>
        </p:nvSpPr>
        <p:spPr>
          <a:xfrm>
            <a:off x="4399200" y="0"/>
            <a:ext cx="3372840" cy="502560"/>
          </a:xfrm>
          <a:prstGeom prst="rect">
            <a:avLst/>
          </a:prstGeom>
        </p:spPr>
        <p:txBody>
          <a:bodyPr wrap="none" lIns="0" tIns="0" rIns="0" bIns="0"/>
          <a:lstStyle/>
          <a:p>
            <a:pPr algn="r"/>
            <a:r>
              <a:rPr lang="en-US"/>
              <a:t>&lt;date/time&gt;</a:t>
            </a:r>
            <a:endParaRPr/>
          </a:p>
        </p:txBody>
      </p:sp>
      <p:sp>
        <p:nvSpPr>
          <p:cNvPr id="126" name="PlaceHolder 4"/>
          <p:cNvSpPr>
            <a:spLocks noGrp="1"/>
          </p:cNvSpPr>
          <p:nvPr>
            <p:ph type="ftr"/>
          </p:nvPr>
        </p:nvSpPr>
        <p:spPr>
          <a:xfrm>
            <a:off x="0" y="9555480"/>
            <a:ext cx="3372840" cy="502560"/>
          </a:xfrm>
          <a:prstGeom prst="rect">
            <a:avLst/>
          </a:prstGeom>
        </p:spPr>
        <p:txBody>
          <a:bodyPr wrap="none" lIns="0" tIns="0" rIns="0" bIns="0" anchor="b"/>
          <a:lstStyle/>
          <a:p>
            <a:r>
              <a:rPr lang="en-US"/>
              <a:t>&lt;footer&gt;</a:t>
            </a:r>
            <a:endParaRPr/>
          </a:p>
        </p:txBody>
      </p:sp>
      <p:sp>
        <p:nvSpPr>
          <p:cNvPr id="127" name="PlaceHolder 5"/>
          <p:cNvSpPr>
            <a:spLocks noGrp="1"/>
          </p:cNvSpPr>
          <p:nvPr>
            <p:ph type="sldNum"/>
          </p:nvPr>
        </p:nvSpPr>
        <p:spPr>
          <a:xfrm>
            <a:off x="4399200" y="9555480"/>
            <a:ext cx="3372840" cy="502560"/>
          </a:xfrm>
          <a:prstGeom prst="rect">
            <a:avLst/>
          </a:prstGeom>
        </p:spPr>
        <p:txBody>
          <a:bodyPr wrap="none" lIns="0" tIns="0" rIns="0" bIns="0" anchor="b"/>
          <a:lstStyle/>
          <a:p>
            <a:pPr algn="r"/>
            <a:fld id="{E0566BCD-3B3D-4E62-A6F2-427A1F985F45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743625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PlaceHolder 1"/>
          <p:cNvSpPr>
            <a:spLocks noGrp="1"/>
          </p:cNvSpPr>
          <p:nvPr>
            <p:ph type="body"/>
          </p:nvPr>
        </p:nvSpPr>
        <p:spPr>
          <a:xfrm>
            <a:off x="685800" y="4343400"/>
            <a:ext cx="5486040" cy="411444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51" name="TextShape 2"/>
          <p:cNvSpPr txBox="1"/>
          <p:nvPr/>
        </p:nvSpPr>
        <p:spPr>
          <a:xfrm>
            <a:off x="3884760" y="8685360"/>
            <a:ext cx="2971440" cy="45684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7630138A-E61D-42E2-A00D-E66DF05D34B8}" type="slidenum">
              <a:rPr lang="en-US" sz="1200">
                <a:solidFill>
                  <a:srgbClr val="FFFFFF"/>
                </a:solidFill>
                <a:latin typeface="+mn-lt"/>
                <a:ea typeface="+mn-ea"/>
              </a:rPr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PlaceHolder 1"/>
          <p:cNvSpPr>
            <a:spLocks noGrp="1"/>
          </p:cNvSpPr>
          <p:nvPr>
            <p:ph type="body"/>
          </p:nvPr>
        </p:nvSpPr>
        <p:spPr>
          <a:xfrm>
            <a:off x="685800" y="4343400"/>
            <a:ext cx="5486040" cy="411444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53" name="TextShape 2"/>
          <p:cNvSpPr txBox="1"/>
          <p:nvPr/>
        </p:nvSpPr>
        <p:spPr>
          <a:xfrm>
            <a:off x="3884760" y="8685360"/>
            <a:ext cx="2971440" cy="45684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B6C83677-2CA5-450A-B608-B800482C59A4}" type="slidenum">
              <a:rPr lang="en-US" sz="1200">
                <a:solidFill>
                  <a:srgbClr val="FFFFFF"/>
                </a:solidFill>
                <a:latin typeface="+mn-lt"/>
                <a:ea typeface="+mn-ea"/>
              </a:rPr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PlaceHolder 1"/>
          <p:cNvSpPr>
            <a:spLocks noGrp="1"/>
          </p:cNvSpPr>
          <p:nvPr>
            <p:ph type="body"/>
          </p:nvPr>
        </p:nvSpPr>
        <p:spPr>
          <a:xfrm>
            <a:off x="685800" y="4343400"/>
            <a:ext cx="5486040" cy="411444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55" name="TextShape 2"/>
          <p:cNvSpPr txBox="1"/>
          <p:nvPr/>
        </p:nvSpPr>
        <p:spPr>
          <a:xfrm>
            <a:off x="3884760" y="8685360"/>
            <a:ext cx="2971440" cy="45684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698215ED-2079-455E-A1DC-67E2037614D8}" type="slidenum">
              <a:rPr lang="en-US" sz="1200">
                <a:solidFill>
                  <a:srgbClr val="FFFFFF"/>
                </a:solidFill>
                <a:latin typeface="+mn-lt"/>
                <a:ea typeface="+mn-ea"/>
              </a:rPr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PlaceHolder 1"/>
          <p:cNvSpPr>
            <a:spLocks noGrp="1"/>
          </p:cNvSpPr>
          <p:nvPr>
            <p:ph type="body"/>
          </p:nvPr>
        </p:nvSpPr>
        <p:spPr>
          <a:xfrm>
            <a:off x="685800" y="4343400"/>
            <a:ext cx="5486040" cy="411444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57" name="TextShape 2"/>
          <p:cNvSpPr txBox="1"/>
          <p:nvPr/>
        </p:nvSpPr>
        <p:spPr>
          <a:xfrm>
            <a:off x="3884760" y="8685360"/>
            <a:ext cx="2971440" cy="45684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132B4503-32C9-4481-8696-79C6C640D6C3}" type="slidenum">
              <a:rPr lang="en-US" sz="1200">
                <a:solidFill>
                  <a:srgbClr val="FFFFFF"/>
                </a:solidFill>
                <a:latin typeface="+mn-lt"/>
                <a:ea typeface="+mn-ea"/>
              </a:rPr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PlaceHolder 1"/>
          <p:cNvSpPr>
            <a:spLocks noGrp="1"/>
          </p:cNvSpPr>
          <p:nvPr>
            <p:ph type="body"/>
          </p:nvPr>
        </p:nvSpPr>
        <p:spPr>
          <a:xfrm>
            <a:off x="685800" y="4343400"/>
            <a:ext cx="5486040" cy="411444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59" name="TextShape 2"/>
          <p:cNvSpPr txBox="1"/>
          <p:nvPr/>
        </p:nvSpPr>
        <p:spPr>
          <a:xfrm>
            <a:off x="3884760" y="8685360"/>
            <a:ext cx="2971440" cy="45684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F29E67FC-678A-4D22-8EB7-AAF67C019215}" type="slidenum">
              <a:rPr lang="en-US" sz="1200">
                <a:solidFill>
                  <a:srgbClr val="FFFFFF"/>
                </a:solidFill>
                <a:latin typeface="+mn-lt"/>
                <a:ea typeface="+mn-ea"/>
              </a:rPr>
              <a:t>6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PlaceHolder 1"/>
          <p:cNvSpPr>
            <a:spLocks noGrp="1"/>
          </p:cNvSpPr>
          <p:nvPr>
            <p:ph type="body"/>
          </p:nvPr>
        </p:nvSpPr>
        <p:spPr>
          <a:xfrm>
            <a:off x="685800" y="4343400"/>
            <a:ext cx="5486040" cy="411444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61" name="TextShape 2"/>
          <p:cNvSpPr txBox="1"/>
          <p:nvPr/>
        </p:nvSpPr>
        <p:spPr>
          <a:xfrm>
            <a:off x="3884760" y="8685360"/>
            <a:ext cx="2971440" cy="45684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E4118B74-7C4F-4FE2-9CEF-A9204F270B27}" type="slidenum">
              <a:rPr lang="en-US" sz="1200">
                <a:solidFill>
                  <a:srgbClr val="FFFFFF"/>
                </a:solidFill>
                <a:latin typeface="+mn-lt"/>
                <a:ea typeface="+mn-ea"/>
              </a:rPr>
              <a:t>7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PlaceHolder 1"/>
          <p:cNvSpPr>
            <a:spLocks noGrp="1"/>
          </p:cNvSpPr>
          <p:nvPr>
            <p:ph type="body"/>
          </p:nvPr>
        </p:nvSpPr>
        <p:spPr>
          <a:xfrm>
            <a:off x="685800" y="4343400"/>
            <a:ext cx="5486040" cy="411444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63" name="TextShape 2"/>
          <p:cNvSpPr txBox="1"/>
          <p:nvPr/>
        </p:nvSpPr>
        <p:spPr>
          <a:xfrm>
            <a:off x="3884760" y="8685360"/>
            <a:ext cx="2971440" cy="45684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BEC2AFCB-C269-4974-9E57-92F0E1F7F977}" type="slidenum">
              <a:rPr lang="en-US" sz="1200">
                <a:solidFill>
                  <a:srgbClr val="FFFFFF"/>
                </a:solidFill>
                <a:latin typeface="+mn-lt"/>
                <a:ea typeface="+mn-ea"/>
              </a:rPr>
              <a:t>8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0" name="PlaceHolder 2"/>
          <p:cNvSpPr>
            <a:spLocks noGrp="1"/>
          </p:cNvSpPr>
          <p:nvPr>
            <p:ph type="subTitle"/>
          </p:nvPr>
        </p:nvSpPr>
        <p:spPr>
          <a:xfrm>
            <a:off x="457200" y="1935360"/>
            <a:ext cx="8229240" cy="438912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457200" y="1935360"/>
            <a:ext cx="8229240" cy="43887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4" name="PlaceHolder 2"/>
          <p:cNvSpPr>
            <a:spLocks noGrp="1"/>
          </p:cNvSpPr>
          <p:nvPr>
            <p:ph type="body"/>
          </p:nvPr>
        </p:nvSpPr>
        <p:spPr>
          <a:xfrm>
            <a:off x="457200" y="1935360"/>
            <a:ext cx="4015440" cy="43887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5" name="PlaceHolder 3"/>
          <p:cNvSpPr>
            <a:spLocks noGrp="1"/>
          </p:cNvSpPr>
          <p:nvPr>
            <p:ph type="body"/>
          </p:nvPr>
        </p:nvSpPr>
        <p:spPr>
          <a:xfrm>
            <a:off x="4673520" y="1935360"/>
            <a:ext cx="4015440" cy="43887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laceHolder 1"/>
          <p:cNvSpPr>
            <a:spLocks noGrp="1"/>
          </p:cNvSpPr>
          <p:nvPr>
            <p:ph type="subTitle"/>
          </p:nvPr>
        </p:nvSpPr>
        <p:spPr>
          <a:xfrm>
            <a:off x="457200" y="704160"/>
            <a:ext cx="8229240" cy="5619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457200" y="193536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457200" y="422748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4673520" y="1935360"/>
            <a:ext cx="4015440" cy="43887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457200" y="1935360"/>
            <a:ext cx="4015440" cy="43887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4673520" y="193536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4673520" y="422748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93536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673520" y="193536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457200" y="4227480"/>
            <a:ext cx="822852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31" name="PlaceHolder 2"/>
          <p:cNvSpPr>
            <a:spLocks noGrp="1"/>
          </p:cNvSpPr>
          <p:nvPr>
            <p:ph type="body"/>
          </p:nvPr>
        </p:nvSpPr>
        <p:spPr>
          <a:xfrm>
            <a:off x="457200" y="1935360"/>
            <a:ext cx="82292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2" name="PlaceHolder 3"/>
          <p:cNvSpPr>
            <a:spLocks noGrp="1"/>
          </p:cNvSpPr>
          <p:nvPr>
            <p:ph type="body"/>
          </p:nvPr>
        </p:nvSpPr>
        <p:spPr>
          <a:xfrm>
            <a:off x="457200" y="4227480"/>
            <a:ext cx="82292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34" name="PlaceHolder 2"/>
          <p:cNvSpPr>
            <a:spLocks noGrp="1"/>
          </p:cNvSpPr>
          <p:nvPr>
            <p:ph type="body"/>
          </p:nvPr>
        </p:nvSpPr>
        <p:spPr>
          <a:xfrm>
            <a:off x="457200" y="193536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5" name="PlaceHolder 3"/>
          <p:cNvSpPr>
            <a:spLocks noGrp="1"/>
          </p:cNvSpPr>
          <p:nvPr>
            <p:ph type="body"/>
          </p:nvPr>
        </p:nvSpPr>
        <p:spPr>
          <a:xfrm>
            <a:off x="4673520" y="193536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6" name="PlaceHolder 4"/>
          <p:cNvSpPr>
            <a:spLocks noGrp="1"/>
          </p:cNvSpPr>
          <p:nvPr>
            <p:ph type="body"/>
          </p:nvPr>
        </p:nvSpPr>
        <p:spPr>
          <a:xfrm>
            <a:off x="4673520" y="422748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7" name="PlaceHolder 5"/>
          <p:cNvSpPr>
            <a:spLocks noGrp="1"/>
          </p:cNvSpPr>
          <p:nvPr>
            <p:ph type="body"/>
          </p:nvPr>
        </p:nvSpPr>
        <p:spPr>
          <a:xfrm>
            <a:off x="457200" y="422748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457200" y="193536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40" name="PlaceHolder 3"/>
          <p:cNvSpPr>
            <a:spLocks noGrp="1"/>
          </p:cNvSpPr>
          <p:nvPr>
            <p:ph type="body"/>
          </p:nvPr>
        </p:nvSpPr>
        <p:spPr>
          <a:xfrm>
            <a:off x="4673520" y="193536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51" name="PlaceHolder 2"/>
          <p:cNvSpPr>
            <a:spLocks noGrp="1"/>
          </p:cNvSpPr>
          <p:nvPr>
            <p:ph type="subTitle"/>
          </p:nvPr>
        </p:nvSpPr>
        <p:spPr>
          <a:xfrm>
            <a:off x="457200" y="1935360"/>
            <a:ext cx="8229240" cy="438912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53" name="PlaceHolder 2"/>
          <p:cNvSpPr>
            <a:spLocks noGrp="1"/>
          </p:cNvSpPr>
          <p:nvPr>
            <p:ph type="body"/>
          </p:nvPr>
        </p:nvSpPr>
        <p:spPr>
          <a:xfrm>
            <a:off x="457200" y="1935360"/>
            <a:ext cx="8229240" cy="43887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55" name="PlaceHolder 2"/>
          <p:cNvSpPr>
            <a:spLocks noGrp="1"/>
          </p:cNvSpPr>
          <p:nvPr>
            <p:ph type="body"/>
          </p:nvPr>
        </p:nvSpPr>
        <p:spPr>
          <a:xfrm>
            <a:off x="457200" y="1935360"/>
            <a:ext cx="4015440" cy="43887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6" name="PlaceHolder 3"/>
          <p:cNvSpPr>
            <a:spLocks noGrp="1"/>
          </p:cNvSpPr>
          <p:nvPr>
            <p:ph type="body"/>
          </p:nvPr>
        </p:nvSpPr>
        <p:spPr>
          <a:xfrm>
            <a:off x="4673520" y="1935360"/>
            <a:ext cx="4015440" cy="43887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PlaceHolder 1"/>
          <p:cNvSpPr>
            <a:spLocks noGrp="1"/>
          </p:cNvSpPr>
          <p:nvPr>
            <p:ph type="subTitle"/>
          </p:nvPr>
        </p:nvSpPr>
        <p:spPr>
          <a:xfrm>
            <a:off x="457200" y="704160"/>
            <a:ext cx="8229240" cy="5619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457200" y="193536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457200" y="422748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4673520" y="1935360"/>
            <a:ext cx="4015440" cy="43887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64" name="PlaceHolder 2"/>
          <p:cNvSpPr>
            <a:spLocks noGrp="1"/>
          </p:cNvSpPr>
          <p:nvPr>
            <p:ph type="body"/>
          </p:nvPr>
        </p:nvSpPr>
        <p:spPr>
          <a:xfrm>
            <a:off x="457200" y="1935360"/>
            <a:ext cx="4015440" cy="43887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5" name="PlaceHolder 3"/>
          <p:cNvSpPr>
            <a:spLocks noGrp="1"/>
          </p:cNvSpPr>
          <p:nvPr>
            <p:ph type="body"/>
          </p:nvPr>
        </p:nvSpPr>
        <p:spPr>
          <a:xfrm>
            <a:off x="4673520" y="193536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6" name="PlaceHolder 4"/>
          <p:cNvSpPr>
            <a:spLocks noGrp="1"/>
          </p:cNvSpPr>
          <p:nvPr>
            <p:ph type="body"/>
          </p:nvPr>
        </p:nvSpPr>
        <p:spPr>
          <a:xfrm>
            <a:off x="4673520" y="422748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68" name="PlaceHolder 2"/>
          <p:cNvSpPr>
            <a:spLocks noGrp="1"/>
          </p:cNvSpPr>
          <p:nvPr>
            <p:ph type="body"/>
          </p:nvPr>
        </p:nvSpPr>
        <p:spPr>
          <a:xfrm>
            <a:off x="457200" y="193536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9" name="PlaceHolder 3"/>
          <p:cNvSpPr>
            <a:spLocks noGrp="1"/>
          </p:cNvSpPr>
          <p:nvPr>
            <p:ph type="body"/>
          </p:nvPr>
        </p:nvSpPr>
        <p:spPr>
          <a:xfrm>
            <a:off x="4673520" y="193536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0" name="PlaceHolder 4"/>
          <p:cNvSpPr>
            <a:spLocks noGrp="1"/>
          </p:cNvSpPr>
          <p:nvPr>
            <p:ph type="body"/>
          </p:nvPr>
        </p:nvSpPr>
        <p:spPr>
          <a:xfrm>
            <a:off x="457200" y="4227480"/>
            <a:ext cx="822852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72" name="PlaceHolder 2"/>
          <p:cNvSpPr>
            <a:spLocks noGrp="1"/>
          </p:cNvSpPr>
          <p:nvPr>
            <p:ph type="body"/>
          </p:nvPr>
        </p:nvSpPr>
        <p:spPr>
          <a:xfrm>
            <a:off x="457200" y="1935360"/>
            <a:ext cx="82292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3" name="PlaceHolder 3"/>
          <p:cNvSpPr>
            <a:spLocks noGrp="1"/>
          </p:cNvSpPr>
          <p:nvPr>
            <p:ph type="body"/>
          </p:nvPr>
        </p:nvSpPr>
        <p:spPr>
          <a:xfrm>
            <a:off x="457200" y="4227480"/>
            <a:ext cx="82292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75" name="PlaceHolder 2"/>
          <p:cNvSpPr>
            <a:spLocks noGrp="1"/>
          </p:cNvSpPr>
          <p:nvPr>
            <p:ph type="body"/>
          </p:nvPr>
        </p:nvSpPr>
        <p:spPr>
          <a:xfrm>
            <a:off x="457200" y="193536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6" name="PlaceHolder 3"/>
          <p:cNvSpPr>
            <a:spLocks noGrp="1"/>
          </p:cNvSpPr>
          <p:nvPr>
            <p:ph type="body"/>
          </p:nvPr>
        </p:nvSpPr>
        <p:spPr>
          <a:xfrm>
            <a:off x="4673520" y="193536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7" name="PlaceHolder 4"/>
          <p:cNvSpPr>
            <a:spLocks noGrp="1"/>
          </p:cNvSpPr>
          <p:nvPr>
            <p:ph type="body"/>
          </p:nvPr>
        </p:nvSpPr>
        <p:spPr>
          <a:xfrm>
            <a:off x="4673520" y="422748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8" name="PlaceHolder 5"/>
          <p:cNvSpPr>
            <a:spLocks noGrp="1"/>
          </p:cNvSpPr>
          <p:nvPr>
            <p:ph type="body"/>
          </p:nvPr>
        </p:nvSpPr>
        <p:spPr>
          <a:xfrm>
            <a:off x="457200" y="422748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80" name="PlaceHolder 2"/>
          <p:cNvSpPr>
            <a:spLocks noGrp="1"/>
          </p:cNvSpPr>
          <p:nvPr>
            <p:ph type="body"/>
          </p:nvPr>
        </p:nvSpPr>
        <p:spPr>
          <a:xfrm>
            <a:off x="457200" y="193536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81" name="PlaceHolder 3"/>
          <p:cNvSpPr>
            <a:spLocks noGrp="1"/>
          </p:cNvSpPr>
          <p:nvPr>
            <p:ph type="body"/>
          </p:nvPr>
        </p:nvSpPr>
        <p:spPr>
          <a:xfrm>
            <a:off x="4673520" y="193536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92" name="PlaceHolder 2"/>
          <p:cNvSpPr>
            <a:spLocks noGrp="1"/>
          </p:cNvSpPr>
          <p:nvPr>
            <p:ph type="subTitle"/>
          </p:nvPr>
        </p:nvSpPr>
        <p:spPr>
          <a:xfrm>
            <a:off x="457200" y="1935360"/>
            <a:ext cx="8229240" cy="438912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94" name="PlaceHolder 2"/>
          <p:cNvSpPr>
            <a:spLocks noGrp="1"/>
          </p:cNvSpPr>
          <p:nvPr>
            <p:ph type="body"/>
          </p:nvPr>
        </p:nvSpPr>
        <p:spPr>
          <a:xfrm>
            <a:off x="457200" y="1935360"/>
            <a:ext cx="8229240" cy="43887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96" name="PlaceHolder 2"/>
          <p:cNvSpPr>
            <a:spLocks noGrp="1"/>
          </p:cNvSpPr>
          <p:nvPr>
            <p:ph type="body"/>
          </p:nvPr>
        </p:nvSpPr>
        <p:spPr>
          <a:xfrm>
            <a:off x="457200" y="1935360"/>
            <a:ext cx="4015440" cy="43887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97" name="PlaceHolder 3"/>
          <p:cNvSpPr>
            <a:spLocks noGrp="1"/>
          </p:cNvSpPr>
          <p:nvPr>
            <p:ph type="body"/>
          </p:nvPr>
        </p:nvSpPr>
        <p:spPr>
          <a:xfrm>
            <a:off x="4673520" y="1935360"/>
            <a:ext cx="4015440" cy="43887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PlaceHolder 1"/>
          <p:cNvSpPr>
            <a:spLocks noGrp="1"/>
          </p:cNvSpPr>
          <p:nvPr>
            <p:ph type="subTitle"/>
          </p:nvPr>
        </p:nvSpPr>
        <p:spPr>
          <a:xfrm>
            <a:off x="457200" y="704160"/>
            <a:ext cx="8229240" cy="5619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01" name="PlaceHolder 2"/>
          <p:cNvSpPr>
            <a:spLocks noGrp="1"/>
          </p:cNvSpPr>
          <p:nvPr>
            <p:ph type="body"/>
          </p:nvPr>
        </p:nvSpPr>
        <p:spPr>
          <a:xfrm>
            <a:off x="457200" y="193536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02" name="PlaceHolder 3"/>
          <p:cNvSpPr>
            <a:spLocks noGrp="1"/>
          </p:cNvSpPr>
          <p:nvPr>
            <p:ph type="body"/>
          </p:nvPr>
        </p:nvSpPr>
        <p:spPr>
          <a:xfrm>
            <a:off x="457200" y="422748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03" name="PlaceHolder 4"/>
          <p:cNvSpPr>
            <a:spLocks noGrp="1"/>
          </p:cNvSpPr>
          <p:nvPr>
            <p:ph type="body"/>
          </p:nvPr>
        </p:nvSpPr>
        <p:spPr>
          <a:xfrm>
            <a:off x="4673520" y="1935360"/>
            <a:ext cx="4015440" cy="43887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05" name="PlaceHolder 2"/>
          <p:cNvSpPr>
            <a:spLocks noGrp="1"/>
          </p:cNvSpPr>
          <p:nvPr>
            <p:ph type="body"/>
          </p:nvPr>
        </p:nvSpPr>
        <p:spPr>
          <a:xfrm>
            <a:off x="457200" y="1935360"/>
            <a:ext cx="4015440" cy="43887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06" name="PlaceHolder 3"/>
          <p:cNvSpPr>
            <a:spLocks noGrp="1"/>
          </p:cNvSpPr>
          <p:nvPr>
            <p:ph type="body"/>
          </p:nvPr>
        </p:nvSpPr>
        <p:spPr>
          <a:xfrm>
            <a:off x="4673520" y="193536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07" name="PlaceHolder 4"/>
          <p:cNvSpPr>
            <a:spLocks noGrp="1"/>
          </p:cNvSpPr>
          <p:nvPr>
            <p:ph type="body"/>
          </p:nvPr>
        </p:nvSpPr>
        <p:spPr>
          <a:xfrm>
            <a:off x="4673520" y="422748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09" name="PlaceHolder 2"/>
          <p:cNvSpPr>
            <a:spLocks noGrp="1"/>
          </p:cNvSpPr>
          <p:nvPr>
            <p:ph type="body"/>
          </p:nvPr>
        </p:nvSpPr>
        <p:spPr>
          <a:xfrm>
            <a:off x="457200" y="193536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10" name="PlaceHolder 3"/>
          <p:cNvSpPr>
            <a:spLocks noGrp="1"/>
          </p:cNvSpPr>
          <p:nvPr>
            <p:ph type="body"/>
          </p:nvPr>
        </p:nvSpPr>
        <p:spPr>
          <a:xfrm>
            <a:off x="4673520" y="193536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11" name="PlaceHolder 4"/>
          <p:cNvSpPr>
            <a:spLocks noGrp="1"/>
          </p:cNvSpPr>
          <p:nvPr>
            <p:ph type="body"/>
          </p:nvPr>
        </p:nvSpPr>
        <p:spPr>
          <a:xfrm>
            <a:off x="457200" y="4227480"/>
            <a:ext cx="822852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13" name="PlaceHolder 2"/>
          <p:cNvSpPr>
            <a:spLocks noGrp="1"/>
          </p:cNvSpPr>
          <p:nvPr>
            <p:ph type="body"/>
          </p:nvPr>
        </p:nvSpPr>
        <p:spPr>
          <a:xfrm>
            <a:off x="457200" y="1935360"/>
            <a:ext cx="82292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14" name="PlaceHolder 3"/>
          <p:cNvSpPr>
            <a:spLocks noGrp="1"/>
          </p:cNvSpPr>
          <p:nvPr>
            <p:ph type="body"/>
          </p:nvPr>
        </p:nvSpPr>
        <p:spPr>
          <a:xfrm>
            <a:off x="457200" y="4227480"/>
            <a:ext cx="82292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16" name="PlaceHolder 2"/>
          <p:cNvSpPr>
            <a:spLocks noGrp="1"/>
          </p:cNvSpPr>
          <p:nvPr>
            <p:ph type="body"/>
          </p:nvPr>
        </p:nvSpPr>
        <p:spPr>
          <a:xfrm>
            <a:off x="457200" y="193536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17" name="PlaceHolder 3"/>
          <p:cNvSpPr>
            <a:spLocks noGrp="1"/>
          </p:cNvSpPr>
          <p:nvPr>
            <p:ph type="body"/>
          </p:nvPr>
        </p:nvSpPr>
        <p:spPr>
          <a:xfrm>
            <a:off x="4673520" y="193536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18" name="PlaceHolder 4"/>
          <p:cNvSpPr>
            <a:spLocks noGrp="1"/>
          </p:cNvSpPr>
          <p:nvPr>
            <p:ph type="body"/>
          </p:nvPr>
        </p:nvSpPr>
        <p:spPr>
          <a:xfrm>
            <a:off x="4673520" y="422748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19" name="PlaceHolder 5"/>
          <p:cNvSpPr>
            <a:spLocks noGrp="1"/>
          </p:cNvSpPr>
          <p:nvPr>
            <p:ph type="body"/>
          </p:nvPr>
        </p:nvSpPr>
        <p:spPr>
          <a:xfrm>
            <a:off x="457200" y="422748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21" name="PlaceHolder 2"/>
          <p:cNvSpPr>
            <a:spLocks noGrp="1"/>
          </p:cNvSpPr>
          <p:nvPr>
            <p:ph type="body"/>
          </p:nvPr>
        </p:nvSpPr>
        <p:spPr>
          <a:xfrm>
            <a:off x="457200" y="193536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22" name="PlaceHolder 3"/>
          <p:cNvSpPr>
            <a:spLocks noGrp="1"/>
          </p:cNvSpPr>
          <p:nvPr>
            <p:ph type="body"/>
          </p:nvPr>
        </p:nvSpPr>
        <p:spPr>
          <a:xfrm>
            <a:off x="4673520" y="1935360"/>
            <a:ext cx="4015440" cy="2093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ustomShape 1"/>
          <p:cNvSpPr/>
          <p:nvPr/>
        </p:nvSpPr>
        <p:spPr>
          <a:xfrm>
            <a:off x="-9360" y="-7200"/>
            <a:ext cx="9162720" cy="1041120"/>
          </a:xfrm>
          <a:prstGeom prst="rect"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</a:prstGeom>
          <a:gradFill>
            <a:gsLst>
              <a:gs pos="0">
                <a:srgbClr val="0074A0"/>
              </a:gs>
              <a:gs pos="100000">
                <a:srgbClr val="00C4CD"/>
              </a:gs>
            </a:gsLst>
            <a:lin ang="5400000"/>
          </a:gradFill>
        </p:spPr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/>
    <p:bodyStyle/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4"/>
          <a:tile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CustomShape 1"/>
          <p:cNvSpPr/>
          <p:nvPr/>
        </p:nvSpPr>
        <p:spPr>
          <a:xfrm>
            <a:off x="-9360" y="-7200"/>
            <a:ext cx="9162720" cy="1041120"/>
          </a:xfrm>
          <a:prstGeom prst="rect"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</a:prstGeom>
          <a:gradFill>
            <a:gsLst>
              <a:gs pos="0">
                <a:srgbClr val="0074A0"/>
              </a:gs>
              <a:gs pos="100000">
                <a:srgbClr val="00C4CD"/>
              </a:gs>
            </a:gsLst>
            <a:lin ang="5400000"/>
          </a:gradFill>
        </p:spPr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4"/>
          <a:tile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CustomShape 1"/>
          <p:cNvSpPr/>
          <p:nvPr/>
        </p:nvSpPr>
        <p:spPr>
          <a:xfrm>
            <a:off x="-9360" y="-7200"/>
            <a:ext cx="9162720" cy="1041120"/>
          </a:xfrm>
          <a:prstGeom prst="rect"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</a:prstGeom>
          <a:gradFill>
            <a:gsLst>
              <a:gs pos="0">
                <a:srgbClr val="0074A0"/>
              </a:gs>
              <a:gs pos="100000">
                <a:srgbClr val="00C4CD"/>
              </a:gs>
            </a:gsLst>
            <a:lin ang="5400000"/>
          </a:gradFill>
        </p:spPr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/>
    <p:bodyStyle/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TextShape 1"/>
          <p:cNvSpPr txBox="1"/>
          <p:nvPr/>
        </p:nvSpPr>
        <p:spPr>
          <a:xfrm>
            <a:off x="467640" y="1268640"/>
            <a:ext cx="8460000" cy="2592000"/>
          </a:xfrm>
          <a:prstGeom prst="rect">
            <a:avLst/>
          </a:prstGeom>
        </p:spPr>
        <p:txBody>
          <a:bodyPr lIns="0" tIns="0" rIns="18360" bIns="0" anchor="b"/>
          <a:lstStyle/>
          <a:p>
            <a:pPr algn="r">
              <a:lnSpc>
                <a:spcPct val="100000"/>
              </a:lnSpc>
            </a:pPr>
            <a:r>
              <a:rPr lang="cs-CZ" sz="6600" b="1">
                <a:solidFill>
                  <a:srgbClr val="50E0EA"/>
                </a:solidFill>
                <a:latin typeface="Calibri"/>
              </a:rPr>
              <a:t>Habsburská monarchie – 2. pol. 19. stol.</a:t>
            </a:r>
            <a:endParaRPr/>
          </a:p>
        </p:txBody>
      </p:sp>
      <p:pic>
        <p:nvPicPr>
          <p:cNvPr id="129" name="Picture 2"/>
          <p:cNvPicPr/>
          <p:nvPr/>
        </p:nvPicPr>
        <p:blipFill>
          <a:blip r:embed="rId3"/>
          <a:stretch>
            <a:fillRect/>
          </a:stretch>
        </p:blipFill>
        <p:spPr>
          <a:xfrm>
            <a:off x="1691640" y="5372280"/>
            <a:ext cx="6081480" cy="14857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TextShape 1"/>
          <p:cNvSpPr txBox="1"/>
          <p:nvPr/>
        </p:nvSpPr>
        <p:spPr>
          <a:xfrm>
            <a:off x="457200" y="704160"/>
            <a:ext cx="8229240" cy="1142640"/>
          </a:xfrm>
          <a:prstGeom prst="rect">
            <a:avLst/>
          </a:prstGeom>
        </p:spPr>
        <p:txBody>
          <a:bodyPr lIns="0" tIns="45000" rIns="0" bIns="0" anchor="b"/>
          <a:lstStyle/>
          <a:p>
            <a:pPr>
              <a:lnSpc>
                <a:spcPct val="100000"/>
              </a:lnSpc>
            </a:pPr>
            <a:r>
              <a:rPr lang="cs-CZ" sz="6000" b="1">
                <a:solidFill>
                  <a:srgbClr val="04617B"/>
                </a:solidFill>
                <a:latin typeface="Calibri"/>
              </a:rPr>
              <a:t>Neoabsolutismus</a:t>
            </a:r>
            <a:endParaRPr/>
          </a:p>
        </p:txBody>
      </p:sp>
      <p:sp>
        <p:nvSpPr>
          <p:cNvPr id="131" name="TextShape 2"/>
          <p:cNvSpPr txBox="1"/>
          <p:nvPr/>
        </p:nvSpPr>
        <p:spPr>
          <a:xfrm>
            <a:off x="0" y="1989000"/>
            <a:ext cx="9143640" cy="446544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5400">
                <a:solidFill>
                  <a:srgbClr val="000000"/>
                </a:solidFill>
                <a:latin typeface="Constantia"/>
              </a:rPr>
              <a:t> Bachův absolutismu: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5200">
                <a:solidFill>
                  <a:srgbClr val="000000"/>
                </a:solidFill>
                <a:latin typeface="Constantia"/>
              </a:rPr>
              <a:t> polit. nesvoboda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5200">
                <a:solidFill>
                  <a:srgbClr val="000000"/>
                </a:solidFill>
                <a:latin typeface="Constantia"/>
              </a:rPr>
              <a:t> část. hospod. liberalismus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5200">
                <a:solidFill>
                  <a:srgbClr val="000000"/>
                </a:solidFill>
                <a:latin typeface="Constantia"/>
              </a:rPr>
              <a:t> končí porážkou Ra v Itálii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TextShape 1"/>
          <p:cNvSpPr txBox="1"/>
          <p:nvPr/>
        </p:nvSpPr>
        <p:spPr>
          <a:xfrm>
            <a:off x="1475640" y="0"/>
            <a:ext cx="6753600" cy="1398600"/>
          </a:xfrm>
          <a:prstGeom prst="rect">
            <a:avLst/>
          </a:prstGeom>
        </p:spPr>
        <p:txBody>
          <a:bodyPr lIns="0" tIns="45000" rIns="0" bIns="0" anchor="b"/>
          <a:lstStyle/>
          <a:p>
            <a:pPr>
              <a:lnSpc>
                <a:spcPct val="100000"/>
              </a:lnSpc>
            </a:pPr>
            <a:r>
              <a:rPr lang="cs-CZ" sz="5400">
                <a:solidFill>
                  <a:srgbClr val="04617B"/>
                </a:solidFill>
                <a:latin typeface="Calibri"/>
              </a:rPr>
              <a:t> </a:t>
            </a:r>
            <a:r>
              <a:rPr lang="cs-CZ" sz="5400" b="1">
                <a:solidFill>
                  <a:srgbClr val="04617B"/>
                </a:solidFill>
                <a:latin typeface="Calibri"/>
              </a:rPr>
              <a:t>Konstituční monarchie</a:t>
            </a:r>
            <a:endParaRPr/>
          </a:p>
        </p:txBody>
      </p:sp>
      <p:sp>
        <p:nvSpPr>
          <p:cNvPr id="133" name="TextShape 2"/>
          <p:cNvSpPr txBox="1"/>
          <p:nvPr/>
        </p:nvSpPr>
        <p:spPr>
          <a:xfrm>
            <a:off x="0" y="1268640"/>
            <a:ext cx="9143640" cy="558900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400">
                <a:solidFill>
                  <a:srgbClr val="000000"/>
                </a:solidFill>
                <a:latin typeface="Constantia"/>
              </a:rPr>
              <a:t> </a:t>
            </a:r>
            <a:r>
              <a:rPr lang="cs-CZ" sz="4800">
                <a:solidFill>
                  <a:srgbClr val="000000"/>
                </a:solidFill>
                <a:latin typeface="Constantia"/>
              </a:rPr>
              <a:t>1860 – Říjnový diplom</a:t>
            </a:r>
            <a:endParaRPr/>
          </a:p>
          <a:p>
            <a:pPr>
              <a:lnSpc>
                <a:spcPct val="100000"/>
              </a:lnSpc>
            </a:pPr>
            <a:r>
              <a:rPr lang="cs-CZ" sz="4800">
                <a:solidFill>
                  <a:srgbClr val="000000"/>
                </a:solidFill>
                <a:latin typeface="Constantia"/>
              </a:rPr>
              <a:t>				říšská rada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800">
                <a:solidFill>
                  <a:srgbClr val="000000"/>
                </a:solidFill>
                <a:latin typeface="Constantia"/>
              </a:rPr>
              <a:t>1861 - ústava (volené zemské sněmy)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800">
                <a:solidFill>
                  <a:srgbClr val="000000"/>
                </a:solidFill>
                <a:latin typeface="Constantia"/>
              </a:rPr>
              <a:t>1866 – válka prusko-rakouská</a:t>
            </a:r>
            <a:endParaRPr/>
          </a:p>
          <a:p>
            <a:pPr>
              <a:lnSpc>
                <a:spcPct val="100000"/>
              </a:lnSpc>
            </a:pPr>
            <a:r>
              <a:rPr lang="cs-CZ" sz="4800">
                <a:solidFill>
                  <a:srgbClr val="000000"/>
                </a:solidFill>
                <a:latin typeface="Constantia"/>
              </a:rPr>
              <a:t>				vítězí Prusko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pic>
        <p:nvPicPr>
          <p:cNvPr id="134" name="Obrázek 3"/>
          <p:cNvPicPr/>
          <p:nvPr/>
        </p:nvPicPr>
        <p:blipFill>
          <a:blip r:embed="rId3"/>
          <a:stretch>
            <a:fillRect/>
          </a:stretch>
        </p:blipFill>
        <p:spPr>
          <a:xfrm>
            <a:off x="1475640" y="2061000"/>
            <a:ext cx="1223640" cy="705600"/>
          </a:xfrm>
          <a:prstGeom prst="rect">
            <a:avLst/>
          </a:prstGeom>
        </p:spPr>
      </p:pic>
      <p:pic>
        <p:nvPicPr>
          <p:cNvPr id="135" name="Obrázek 4"/>
          <p:cNvPicPr/>
          <p:nvPr/>
        </p:nvPicPr>
        <p:blipFill>
          <a:blip r:embed="rId3"/>
          <a:stretch>
            <a:fillRect/>
          </a:stretch>
        </p:blipFill>
        <p:spPr>
          <a:xfrm>
            <a:off x="1475640" y="5661360"/>
            <a:ext cx="1151640" cy="6642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TextShape 1"/>
          <p:cNvSpPr txBox="1"/>
          <p:nvPr/>
        </p:nvSpPr>
        <p:spPr>
          <a:xfrm>
            <a:off x="395640" y="0"/>
            <a:ext cx="8229240" cy="1052280"/>
          </a:xfrm>
          <a:prstGeom prst="rect">
            <a:avLst/>
          </a:prstGeom>
        </p:spPr>
        <p:txBody>
          <a:bodyPr lIns="0" tIns="45000" rIns="0" bIns="0" anchor="b"/>
          <a:lstStyle/>
          <a:p>
            <a:pPr>
              <a:lnSpc>
                <a:spcPct val="100000"/>
              </a:lnSpc>
            </a:pPr>
            <a:r>
              <a:rPr lang="cs-CZ" sz="5000" b="1">
                <a:solidFill>
                  <a:srgbClr val="04617B"/>
                </a:solidFill>
                <a:latin typeface="Calibri"/>
              </a:rPr>
              <a:t>	Důsledky porážky</a:t>
            </a:r>
            <a:endParaRPr/>
          </a:p>
        </p:txBody>
      </p:sp>
      <p:sp>
        <p:nvSpPr>
          <p:cNvPr id="137" name="TextShape 2"/>
          <p:cNvSpPr txBox="1"/>
          <p:nvPr/>
        </p:nvSpPr>
        <p:spPr>
          <a:xfrm>
            <a:off x="0" y="1196640"/>
            <a:ext cx="9143640" cy="566100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Calibri"/>
              <a:buAutoNum type="arabicPeriod"/>
            </a:pPr>
            <a:r>
              <a:rPr lang="cs-CZ" sz="4800">
                <a:solidFill>
                  <a:srgbClr val="000000"/>
                </a:solidFill>
                <a:latin typeface="Constantia"/>
              </a:rPr>
              <a:t>něm. sjednocení řídí Prusko</a:t>
            </a:r>
            <a:endParaRPr/>
          </a:p>
          <a:p>
            <a:pPr>
              <a:lnSpc>
                <a:spcPct val="100000"/>
              </a:lnSpc>
              <a:buSzPct val="25000"/>
              <a:buFont typeface="Calibri"/>
              <a:buAutoNum type="arabicPeriod"/>
            </a:pPr>
            <a:r>
              <a:rPr lang="cs-CZ" sz="4800">
                <a:solidFill>
                  <a:srgbClr val="000000"/>
                </a:solidFill>
                <a:latin typeface="Constantia"/>
              </a:rPr>
              <a:t>rozdělení Habsbuské monarchie:</a:t>
            </a:r>
            <a:endParaRPr/>
          </a:p>
          <a:p>
            <a:r>
              <a:rPr lang="cs-CZ" sz="4800">
                <a:solidFill>
                  <a:srgbClr val="000000"/>
                </a:solidFill>
                <a:latin typeface="Constantia"/>
              </a:rPr>
              <a:t>– Předlitavsko (Z)</a:t>
            </a:r>
            <a:endParaRPr/>
          </a:p>
          <a:p>
            <a:r>
              <a:rPr lang="cs-CZ" sz="4800">
                <a:solidFill>
                  <a:srgbClr val="000000"/>
                </a:solidFill>
                <a:latin typeface="Constantia"/>
              </a:rPr>
              <a:t>– Zalitavsko (V = Uhry)</a:t>
            </a:r>
            <a:endParaRPr/>
          </a:p>
          <a:p>
            <a:pPr>
              <a:lnSpc>
                <a:spcPct val="100000"/>
              </a:lnSpc>
            </a:pPr>
            <a:r>
              <a:rPr lang="cs-CZ" sz="4800">
                <a:solidFill>
                  <a:srgbClr val="000000"/>
                </a:solidFill>
                <a:latin typeface="Constantia"/>
              </a:rPr>
              <a:t>		   </a:t>
            </a:r>
            <a:r>
              <a:rPr lang="cs-CZ" sz="4800" b="1">
                <a:solidFill>
                  <a:srgbClr val="FF0000"/>
                </a:solidFill>
                <a:latin typeface="Constantia"/>
              </a:rPr>
              <a:t>Rakousko-Uhersko</a:t>
            </a:r>
            <a:r>
              <a:rPr lang="cs-CZ" sz="4800">
                <a:solidFill>
                  <a:srgbClr val="000000"/>
                </a:solidFill>
                <a:latin typeface="Constantia"/>
              </a:rPr>
              <a:t> (Ra-U)</a:t>
            </a:r>
            <a:endParaRPr/>
          </a:p>
        </p:txBody>
      </p:sp>
      <p:pic>
        <p:nvPicPr>
          <p:cNvPr id="138" name="Obrázek 4"/>
          <p:cNvPicPr/>
          <p:nvPr/>
        </p:nvPicPr>
        <p:blipFill>
          <a:blip r:embed="rId3"/>
          <a:stretch>
            <a:fillRect/>
          </a:stretch>
        </p:blipFill>
        <p:spPr>
          <a:xfrm>
            <a:off x="179640" y="5517360"/>
            <a:ext cx="1223640" cy="7056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TextShape 1"/>
          <p:cNvSpPr txBox="1"/>
          <p:nvPr/>
        </p:nvSpPr>
        <p:spPr>
          <a:xfrm>
            <a:off x="539640" y="0"/>
            <a:ext cx="8305560" cy="908280"/>
          </a:xfrm>
          <a:prstGeom prst="rect">
            <a:avLst/>
          </a:prstGeom>
        </p:spPr>
        <p:txBody>
          <a:bodyPr lIns="0" rIns="0" bIns="0" anchor="b"/>
          <a:lstStyle/>
          <a:p>
            <a:pPr>
              <a:lnSpc>
                <a:spcPct val="100000"/>
              </a:lnSpc>
            </a:pPr>
            <a:r>
              <a:rPr lang="cs-CZ" sz="5000">
                <a:solidFill>
                  <a:srgbClr val="04617B"/>
                </a:solidFill>
                <a:latin typeface="Calibri"/>
              </a:rPr>
              <a:t>Habsburská monarchie</a:t>
            </a:r>
            <a:endParaRPr/>
          </a:p>
        </p:txBody>
      </p:sp>
      <p:pic>
        <p:nvPicPr>
          <p:cNvPr id="140" name="Obrázek 4"/>
          <p:cNvPicPr/>
          <p:nvPr/>
        </p:nvPicPr>
        <p:blipFill>
          <a:blip r:embed="rId2"/>
          <a:stretch>
            <a:fillRect/>
          </a:stretch>
        </p:blipFill>
        <p:spPr>
          <a:xfrm>
            <a:off x="683640" y="1143000"/>
            <a:ext cx="7391160" cy="571464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TextShape 1"/>
          <p:cNvSpPr txBox="1"/>
          <p:nvPr/>
        </p:nvSpPr>
        <p:spPr>
          <a:xfrm>
            <a:off x="457200" y="704160"/>
            <a:ext cx="8229240" cy="1142640"/>
          </a:xfrm>
          <a:prstGeom prst="rect">
            <a:avLst/>
          </a:prstGeom>
        </p:spPr>
        <p:txBody>
          <a:bodyPr lIns="0" tIns="45000" rIns="0" bIns="0" anchor="b"/>
          <a:lstStyle/>
          <a:p>
            <a:pPr>
              <a:lnSpc>
                <a:spcPct val="100000"/>
              </a:lnSpc>
            </a:pPr>
            <a:r>
              <a:rPr lang="cs-CZ" sz="5000">
                <a:solidFill>
                  <a:srgbClr val="04617B"/>
                </a:solidFill>
                <a:latin typeface="Calibri"/>
              </a:rPr>
              <a:t> Prosincová ústava</a:t>
            </a:r>
            <a:endParaRPr/>
          </a:p>
        </p:txBody>
      </p:sp>
      <p:sp>
        <p:nvSpPr>
          <p:cNvPr id="142" name="TextShape 2"/>
          <p:cNvSpPr txBox="1"/>
          <p:nvPr/>
        </p:nvSpPr>
        <p:spPr>
          <a:xfrm>
            <a:off x="457200" y="1935360"/>
            <a:ext cx="8229240" cy="438876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6000">
                <a:solidFill>
                  <a:srgbClr val="000000"/>
                </a:solidFill>
                <a:latin typeface="Constantia"/>
              </a:rPr>
              <a:t>vypsat str. 84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TextShape 1"/>
          <p:cNvSpPr txBox="1"/>
          <p:nvPr/>
        </p:nvSpPr>
        <p:spPr>
          <a:xfrm>
            <a:off x="457200" y="704160"/>
            <a:ext cx="8229240" cy="1142640"/>
          </a:xfrm>
          <a:prstGeom prst="rect">
            <a:avLst/>
          </a:prstGeom>
        </p:spPr>
        <p:txBody>
          <a:bodyPr lIns="0" tIns="45000" rIns="0" bIns="0" anchor="b"/>
          <a:lstStyle/>
          <a:p>
            <a:pPr>
              <a:lnSpc>
                <a:spcPct val="100000"/>
              </a:lnSpc>
            </a:pPr>
            <a:r>
              <a:rPr lang="cs-CZ" sz="5000">
                <a:solidFill>
                  <a:srgbClr val="04617B"/>
                </a:solidFill>
                <a:latin typeface="Calibri"/>
              </a:rPr>
              <a:t>Konec 19. stol.</a:t>
            </a:r>
            <a:endParaRPr/>
          </a:p>
        </p:txBody>
      </p:sp>
      <p:sp>
        <p:nvSpPr>
          <p:cNvPr id="144" name="TextShape 2"/>
          <p:cNvSpPr txBox="1"/>
          <p:nvPr/>
        </p:nvSpPr>
        <p:spPr>
          <a:xfrm>
            <a:off x="457200" y="1935360"/>
            <a:ext cx="8229240" cy="438876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800">
                <a:solidFill>
                  <a:srgbClr val="000000"/>
                </a:solidFill>
                <a:latin typeface="Constantia"/>
              </a:rPr>
              <a:t> trvají národnostní rozpory v celém Ra-U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800">
                <a:solidFill>
                  <a:srgbClr val="000000"/>
                </a:solidFill>
                <a:latin typeface="Constantia"/>
              </a:rPr>
              <a:t> boj za všeobecné hlas. právo</a:t>
            </a:r>
            <a:endParaRPr/>
          </a:p>
          <a:p>
            <a:pPr>
              <a:lnSpc>
                <a:spcPct val="100000"/>
              </a:lnSpc>
            </a:pPr>
            <a:r>
              <a:rPr lang="cs-CZ" sz="4800">
                <a:solidFill>
                  <a:srgbClr val="000000"/>
                </a:solidFill>
                <a:latin typeface="Constantia"/>
              </a:rPr>
              <a:t>			1906 (jen muži)</a:t>
            </a:r>
            <a:endParaRPr/>
          </a:p>
        </p:txBody>
      </p:sp>
      <p:pic>
        <p:nvPicPr>
          <p:cNvPr id="145" name="Obrázek 3"/>
          <p:cNvPicPr/>
          <p:nvPr/>
        </p:nvPicPr>
        <p:blipFill>
          <a:blip r:embed="rId3"/>
          <a:stretch>
            <a:fillRect/>
          </a:stretch>
        </p:blipFill>
        <p:spPr>
          <a:xfrm>
            <a:off x="899640" y="4581000"/>
            <a:ext cx="1223640" cy="7056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TextShape 1"/>
          <p:cNvSpPr txBox="1"/>
          <p:nvPr/>
        </p:nvSpPr>
        <p:spPr>
          <a:xfrm>
            <a:off x="457200" y="704160"/>
            <a:ext cx="8229240" cy="1142640"/>
          </a:xfrm>
          <a:prstGeom prst="rect">
            <a:avLst/>
          </a:prstGeom>
        </p:spPr>
        <p:txBody>
          <a:bodyPr lIns="0" tIns="45000" rIns="0" bIns="0" anchor="b"/>
          <a:lstStyle/>
          <a:p>
            <a:pPr>
              <a:lnSpc>
                <a:spcPct val="100000"/>
              </a:lnSpc>
            </a:pPr>
            <a:r>
              <a:rPr lang="cs-CZ" sz="5000">
                <a:solidFill>
                  <a:srgbClr val="04617B"/>
                </a:solidFill>
                <a:latin typeface="Calibri"/>
              </a:rPr>
              <a:t>		</a:t>
            </a:r>
            <a:r>
              <a:rPr lang="cs-CZ" sz="5000" b="1">
                <a:solidFill>
                  <a:srgbClr val="04617B"/>
                </a:solidFill>
                <a:latin typeface="Calibri"/>
              </a:rPr>
              <a:t>DÚ </a:t>
            </a:r>
            <a:endParaRPr/>
          </a:p>
        </p:txBody>
      </p:sp>
      <p:sp>
        <p:nvSpPr>
          <p:cNvPr id="147" name="TextShape 2"/>
          <p:cNvSpPr txBox="1"/>
          <p:nvPr/>
        </p:nvSpPr>
        <p:spPr>
          <a:xfrm>
            <a:off x="457200" y="1935360"/>
            <a:ext cx="8229240" cy="438876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4800">
                <a:solidFill>
                  <a:srgbClr val="000000"/>
                </a:solidFill>
                <a:latin typeface="Constantia"/>
              </a:rPr>
              <a:t>umět vývoj Habsburské monarchie 1848 – 1906 a souvislost se snahami o sjednocení Německa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TextShape 1"/>
          <p:cNvSpPr txBox="1"/>
          <p:nvPr/>
        </p:nvSpPr>
        <p:spPr>
          <a:xfrm>
            <a:off x="457200" y="704160"/>
            <a:ext cx="8229240" cy="1142640"/>
          </a:xfrm>
          <a:prstGeom prst="rect">
            <a:avLst/>
          </a:prstGeom>
        </p:spPr>
        <p:txBody>
          <a:bodyPr lIns="0" tIns="45000" rIns="0" bIns="0" anchor="b"/>
          <a:lstStyle/>
          <a:p>
            <a:pPr>
              <a:lnSpc>
                <a:spcPct val="100000"/>
              </a:lnSpc>
            </a:pPr>
            <a:r>
              <a:rPr lang="cs-CZ" sz="5000">
                <a:solidFill>
                  <a:srgbClr val="04617B"/>
                </a:solidFill>
                <a:latin typeface="Calibri"/>
              </a:rPr>
              <a:t>Zdroje:</a:t>
            </a:r>
            <a:endParaRPr/>
          </a:p>
        </p:txBody>
      </p:sp>
      <p:sp>
        <p:nvSpPr>
          <p:cNvPr id="149" name="TextShape 2"/>
          <p:cNvSpPr txBox="1"/>
          <p:nvPr/>
        </p:nvSpPr>
        <p:spPr>
          <a:xfrm>
            <a:off x="457200" y="1935360"/>
            <a:ext cx="8229240" cy="438876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2600">
                <a:solidFill>
                  <a:srgbClr val="000000"/>
                </a:solidFill>
                <a:latin typeface="Constantia"/>
              </a:rPr>
              <a:t>http://en.wikipedia.org/wiki/File:Austria-Hungary_map.svg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2600">
                <a:solidFill>
                  <a:srgbClr val="000000"/>
                </a:solidFill>
                <a:latin typeface="Constantia"/>
              </a:rPr>
              <a:t>Josef Petera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2600">
                <a:solidFill>
                  <a:srgbClr val="000000"/>
                </a:solidFill>
                <a:latin typeface="Constantia"/>
              </a:rPr>
              <a:t>ZŠ Nový Hrádek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2600">
                <a:solidFill>
                  <a:srgbClr val="000000"/>
                </a:solidFill>
                <a:latin typeface="Constantia"/>
              </a:rPr>
              <a:t>Dějepis - 8. ročník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125</Words>
  <Application>Microsoft Office PowerPoint</Application>
  <PresentationFormat>Předvádění na obrazovce (4:3)</PresentationFormat>
  <Paragraphs>41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Office Theme</vt:lpstr>
      <vt:lpstr>Office Theme</vt:lpstr>
      <vt:lpstr>Office Theme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jitka</cp:lastModifiedBy>
  <cp:revision>1</cp:revision>
  <dcterms:modified xsi:type="dcterms:W3CDTF">2013-10-08T21:34:35Z</dcterms:modified>
</cp:coreProperties>
</file>