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notesMasterIdLst>
    <p:notesMasterId r:id="rId1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22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123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24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125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132D2E81-8D90-48F5-A3E5-87AED658279A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6435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6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3922BBBC-4E75-4742-82E7-DBA31EF04DDB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8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3B363006-1342-49C0-8132-046EA9EDBD79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0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D2A52B06-B6EB-4BA3-9C2A-6D8CDB800373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2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7E42544B-A950-49C4-B47C-F966991163EF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4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3869C0D1-5A1F-4CAD-A904-8B7F169B0661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6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6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FBC26C0C-934D-4935-80F7-89E12999D13E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t>8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subTitle"/>
          </p:nvPr>
        </p:nvSpPr>
        <p:spPr>
          <a:xfrm>
            <a:off x="457200" y="1882800"/>
            <a:ext cx="8229240" cy="4572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82292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subTitle"/>
          </p:nvPr>
        </p:nvSpPr>
        <p:spPr>
          <a:xfrm>
            <a:off x="457200" y="267480"/>
            <a:ext cx="8229240" cy="6186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5720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67352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4270320"/>
            <a:ext cx="822852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82292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457200" y="4270320"/>
            <a:ext cx="82292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467352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45720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0" name="PlaceHolder 2"/>
          <p:cNvSpPr>
            <a:spLocks noGrp="1"/>
          </p:cNvSpPr>
          <p:nvPr>
            <p:ph type="subTitle"/>
          </p:nvPr>
        </p:nvSpPr>
        <p:spPr>
          <a:xfrm>
            <a:off x="457200" y="1882800"/>
            <a:ext cx="8229240" cy="4572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82292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subTitle"/>
          </p:nvPr>
        </p:nvSpPr>
        <p:spPr>
          <a:xfrm>
            <a:off x="457200" y="267480"/>
            <a:ext cx="8229240" cy="6186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0" name="PlaceHolder 3"/>
          <p:cNvSpPr>
            <a:spLocks noGrp="1"/>
          </p:cNvSpPr>
          <p:nvPr>
            <p:ph type="body"/>
          </p:nvPr>
        </p:nvSpPr>
        <p:spPr>
          <a:xfrm>
            <a:off x="45720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1" name="PlaceHolder 4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3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4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5" name="PlaceHolder 4"/>
          <p:cNvSpPr>
            <a:spLocks noGrp="1"/>
          </p:cNvSpPr>
          <p:nvPr>
            <p:ph type="body"/>
          </p:nvPr>
        </p:nvSpPr>
        <p:spPr>
          <a:xfrm>
            <a:off x="467352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57200" y="4270320"/>
            <a:ext cx="822852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82292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457200" y="4270320"/>
            <a:ext cx="82292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4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5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6" name="PlaceHolder 4"/>
          <p:cNvSpPr>
            <a:spLocks noGrp="1"/>
          </p:cNvSpPr>
          <p:nvPr>
            <p:ph type="body"/>
          </p:nvPr>
        </p:nvSpPr>
        <p:spPr>
          <a:xfrm>
            <a:off x="467352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7" name="PlaceHolder 5"/>
          <p:cNvSpPr>
            <a:spLocks noGrp="1"/>
          </p:cNvSpPr>
          <p:nvPr>
            <p:ph type="body"/>
          </p:nvPr>
        </p:nvSpPr>
        <p:spPr>
          <a:xfrm>
            <a:off x="45720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0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subTitle"/>
          </p:nvPr>
        </p:nvSpPr>
        <p:spPr>
          <a:xfrm>
            <a:off x="457200" y="1882800"/>
            <a:ext cx="8229240" cy="4572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82292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subTitle"/>
          </p:nvPr>
        </p:nvSpPr>
        <p:spPr>
          <a:xfrm>
            <a:off x="457200" y="267480"/>
            <a:ext cx="8229240" cy="6186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9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0" name="PlaceHolder 3"/>
          <p:cNvSpPr>
            <a:spLocks noGrp="1"/>
          </p:cNvSpPr>
          <p:nvPr>
            <p:ph type="body"/>
          </p:nvPr>
        </p:nvSpPr>
        <p:spPr>
          <a:xfrm>
            <a:off x="45720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1" name="PlaceHolder 4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3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45716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4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5" name="PlaceHolder 4"/>
          <p:cNvSpPr>
            <a:spLocks noGrp="1"/>
          </p:cNvSpPr>
          <p:nvPr>
            <p:ph type="body"/>
          </p:nvPr>
        </p:nvSpPr>
        <p:spPr>
          <a:xfrm>
            <a:off x="467352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7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8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9" name="PlaceHolder 4"/>
          <p:cNvSpPr>
            <a:spLocks noGrp="1"/>
          </p:cNvSpPr>
          <p:nvPr>
            <p:ph type="body"/>
          </p:nvPr>
        </p:nvSpPr>
        <p:spPr>
          <a:xfrm>
            <a:off x="457200" y="4270320"/>
            <a:ext cx="822852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82292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2" name="PlaceHolder 3"/>
          <p:cNvSpPr>
            <a:spLocks noGrp="1"/>
          </p:cNvSpPr>
          <p:nvPr>
            <p:ph type="body"/>
          </p:nvPr>
        </p:nvSpPr>
        <p:spPr>
          <a:xfrm>
            <a:off x="457200" y="4270320"/>
            <a:ext cx="82292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4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5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6" name="PlaceHolder 4"/>
          <p:cNvSpPr>
            <a:spLocks noGrp="1"/>
          </p:cNvSpPr>
          <p:nvPr>
            <p:ph type="body"/>
          </p:nvPr>
        </p:nvSpPr>
        <p:spPr>
          <a:xfrm>
            <a:off x="467352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7" name="PlaceHolder 5"/>
          <p:cNvSpPr>
            <a:spLocks noGrp="1"/>
          </p:cNvSpPr>
          <p:nvPr>
            <p:ph type="body"/>
          </p:nvPr>
        </p:nvSpPr>
        <p:spPr>
          <a:xfrm>
            <a:off x="457200" y="427032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9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45720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0" name="PlaceHolder 3"/>
          <p:cNvSpPr>
            <a:spLocks noGrp="1"/>
          </p:cNvSpPr>
          <p:nvPr>
            <p:ph type="body"/>
          </p:nvPr>
        </p:nvSpPr>
        <p:spPr>
          <a:xfrm>
            <a:off x="4673520" y="1882800"/>
            <a:ext cx="4015440" cy="21801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ustomShape 1"/>
          <p:cNvSpPr/>
          <p:nvPr/>
        </p:nvSpPr>
        <p:spPr>
          <a:xfrm>
            <a:off x="7200" y="14040"/>
            <a:ext cx="9129600" cy="6836400"/>
          </a:xfrm>
          <a:prstGeom prst="rtTriangle">
            <a:avLst/>
          </a:prstGeom>
          <a:gradFill>
            <a:gsLst>
              <a:gs pos="0">
                <a:srgbClr val="D2D2D2"/>
              </a:gs>
              <a:gs pos="50000">
                <a:srgbClr val="D2D2D2"/>
              </a:gs>
              <a:gs pos="100000">
                <a:srgbClr val="D2D2D2"/>
              </a:gs>
            </a:gsLst>
            <a:lin ang="7998000"/>
          </a:gradFill>
        </p:spPr>
      </p:sp>
      <p:sp>
        <p:nvSpPr>
          <p:cNvPr id="10" name="Line 2"/>
          <p:cNvSpPr/>
          <p:nvPr/>
        </p:nvSpPr>
        <p:spPr>
          <a:xfrm>
            <a:off x="0" y="6840"/>
            <a:ext cx="9136800" cy="6843960"/>
          </a:xfrm>
          <a:prstGeom prst="line">
            <a:avLst/>
          </a:prstGeom>
          <a:ln w="5040">
            <a:solidFill>
              <a:srgbClr val="BFBFBF"/>
            </a:solidFill>
            <a:round/>
          </a:ln>
        </p:spPr>
      </p:sp>
      <p:sp>
        <p:nvSpPr>
          <p:cNvPr id="2" name="Line 3"/>
          <p:cNvSpPr/>
          <p:nvPr/>
        </p:nvSpPr>
        <p:spPr>
          <a:xfrm flipH="1">
            <a:off x="6468480" y="4948200"/>
            <a:ext cx="2673000" cy="1900080"/>
          </a:xfrm>
          <a:prstGeom prst="line">
            <a:avLst/>
          </a:prstGeom>
          <a:ln w="6120">
            <a:solidFill>
              <a:srgbClr val="C6C6C6"/>
            </a:solidFill>
            <a:round/>
          </a:ln>
        </p:spPr>
      </p:sp>
      <p:sp>
        <p:nvSpPr>
          <p:cNvPr id="3" name="CustomShape 4"/>
          <p:cNvSpPr/>
          <p:nvPr/>
        </p:nvSpPr>
        <p:spPr>
          <a:xfrm>
            <a:off x="7853760" y="6847920"/>
            <a:ext cx="1892520" cy="1293840"/>
          </a:xfrm>
          <a:prstGeom prst="triangle">
            <a:avLst>
              <a:gd name="adj" fmla="val 51323"/>
            </a:avLst>
          </a:prstGeom>
          <a:gradFill>
            <a:gsLst>
              <a:gs pos="0">
                <a:srgbClr val="FF9BB8"/>
              </a:gs>
              <a:gs pos="50000">
                <a:srgbClr val="B7014C"/>
              </a:gs>
              <a:gs pos="100000">
                <a:srgbClr val="FF9BB8"/>
              </a:gs>
            </a:gsLst>
            <a:lin ang="20904000"/>
          </a:gradFill>
        </p:spPr>
      </p:sp>
      <p:sp>
        <p:nvSpPr>
          <p:cNvPr id="4" name="PlaceHolder 5"/>
          <p:cNvSpPr>
            <a:spLocks noGrp="1"/>
          </p:cNvSpPr>
          <p:nvPr>
            <p:ph type="title"/>
          </p:nvPr>
        </p:nvSpPr>
        <p:spPr>
          <a:xfrm>
            <a:off x="540720" y="776160"/>
            <a:ext cx="8062560" cy="14695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r>
              <a:rPr lang="cs-CZ" sz="4400">
                <a:solidFill>
                  <a:srgbClr val="D26785"/>
                </a:solidFill>
                <a:latin typeface="Century Gothic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5" name="PlaceHolder 6"/>
          <p:cNvSpPr>
            <a:spLocks noGrp="1"/>
          </p:cNvSpPr>
          <p:nvPr>
            <p:ph type="dt"/>
          </p:nvPr>
        </p:nvSpPr>
        <p:spPr>
          <a:xfrm>
            <a:off x="1371600" y="6012720"/>
            <a:ext cx="5790960" cy="364680"/>
          </a:xfrm>
          <a:prstGeom prst="rect">
            <a:avLst/>
          </a:prstGeom>
        </p:spPr>
        <p:txBody>
          <a:bodyPr lIns="90000" tIns="0" rIns="90000" bIns="0"/>
          <a:lstStyle/>
          <a:p>
            <a:pPr algn="r">
              <a:lnSpc>
                <a:spcPct val="100000"/>
              </a:lnSpc>
            </a:pPr>
            <a:r>
              <a:rPr lang="en-US" sz="1000">
                <a:solidFill>
                  <a:srgbClr val="FFFFFF"/>
                </a:solidFill>
                <a:latin typeface="Century Gothic"/>
              </a:rPr>
              <a:t>9/29/13</a:t>
            </a:r>
            <a:endParaRPr/>
          </a:p>
        </p:txBody>
      </p:sp>
      <p:sp>
        <p:nvSpPr>
          <p:cNvPr id="6" name="PlaceHolder 7"/>
          <p:cNvSpPr>
            <a:spLocks noGrp="1"/>
          </p:cNvSpPr>
          <p:nvPr>
            <p:ph type="ftr"/>
          </p:nvPr>
        </p:nvSpPr>
        <p:spPr>
          <a:xfrm>
            <a:off x="1371600" y="5650560"/>
            <a:ext cx="5790960" cy="364680"/>
          </a:xfrm>
          <a:prstGeom prst="rect">
            <a:avLst/>
          </a:prstGeom>
        </p:spPr>
        <p:txBody>
          <a:bodyPr lIns="90000" tIns="0" rIns="90000" bIns="0" anchor="b"/>
          <a:lstStyle/>
          <a:p>
            <a:endParaRPr/>
          </a:p>
        </p:txBody>
      </p:sp>
      <p:sp>
        <p:nvSpPr>
          <p:cNvPr id="7" name="PlaceHolder 8"/>
          <p:cNvSpPr>
            <a:spLocks noGrp="1"/>
          </p:cNvSpPr>
          <p:nvPr>
            <p:ph type="sldNum"/>
          </p:nvPr>
        </p:nvSpPr>
        <p:spPr>
          <a:xfrm>
            <a:off x="8392320" y="5752440"/>
            <a:ext cx="502560" cy="36468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fld id="{FAA19D75-D448-404C-9CA4-DD2C301663F7}" type="slidenum">
              <a:rPr lang="en-US" sz="1300">
                <a:solidFill>
                  <a:srgbClr val="FFFFFF"/>
                </a:solidFill>
                <a:latin typeface="Century Gothic"/>
              </a:rPr>
              <a:t>‹#›</a:t>
            </a:fld>
            <a:endParaRPr/>
          </a:p>
        </p:txBody>
      </p:sp>
      <p:sp>
        <p:nvSpPr>
          <p:cNvPr id="8" name="PlaceHolder 9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CustomShape 1"/>
          <p:cNvSpPr/>
          <p:nvPr/>
        </p:nvSpPr>
        <p:spPr>
          <a:xfrm>
            <a:off x="7200" y="14040"/>
            <a:ext cx="9129600" cy="6836400"/>
          </a:xfrm>
          <a:prstGeom prst="rtTriangle">
            <a:avLst/>
          </a:prstGeom>
          <a:gradFill>
            <a:gsLst>
              <a:gs pos="0">
                <a:srgbClr val="D2D2D2"/>
              </a:gs>
              <a:gs pos="50000">
                <a:srgbClr val="D2D2D2"/>
              </a:gs>
              <a:gs pos="100000">
                <a:srgbClr val="D2D2D2"/>
              </a:gs>
            </a:gsLst>
            <a:lin ang="7998000"/>
          </a:gradFill>
        </p:spPr>
      </p:sp>
      <p:sp>
        <p:nvSpPr>
          <p:cNvPr id="42" name="Line 2"/>
          <p:cNvSpPr/>
          <p:nvPr/>
        </p:nvSpPr>
        <p:spPr>
          <a:xfrm>
            <a:off x="0" y="6840"/>
            <a:ext cx="9136800" cy="6843960"/>
          </a:xfrm>
          <a:prstGeom prst="line">
            <a:avLst/>
          </a:prstGeom>
          <a:ln w="5040">
            <a:solidFill>
              <a:srgbClr val="BFBFBF"/>
            </a:solidFill>
            <a:round/>
          </a:ln>
        </p:spPr>
      </p:sp>
      <p:sp>
        <p:nvSpPr>
          <p:cNvPr id="43" name="Line 3"/>
          <p:cNvSpPr/>
          <p:nvPr/>
        </p:nvSpPr>
        <p:spPr>
          <a:xfrm flipH="1">
            <a:off x="6468480" y="4948200"/>
            <a:ext cx="2673000" cy="1900080"/>
          </a:xfrm>
          <a:prstGeom prst="line">
            <a:avLst/>
          </a:prstGeom>
          <a:ln w="6120">
            <a:solidFill>
              <a:srgbClr val="C6C6C6"/>
            </a:solidFill>
            <a:round/>
          </a:ln>
        </p:spPr>
      </p:sp>
      <p:sp>
        <p:nvSpPr>
          <p:cNvPr id="44" name="PlaceHolder 4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200">
                <a:solidFill>
                  <a:srgbClr val="D26785"/>
                </a:solidFill>
                <a:latin typeface="Century Gothic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45" name="PlaceHolder 5"/>
          <p:cNvSpPr>
            <a:spLocks noGrp="1"/>
          </p:cNvSpPr>
          <p:nvPr>
            <p:ph type="body"/>
          </p:nvPr>
        </p:nvSpPr>
        <p:spPr>
          <a:xfrm>
            <a:off x="457200" y="1882800"/>
            <a:ext cx="8229240" cy="45716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buSzPct val="25000"/>
              <a:buFont typeface="StarSymbol"/>
              <a:buChar char=""/>
            </a:pPr>
            <a:r>
              <a:rPr lang="cs-CZ" sz="3000">
                <a:solidFill>
                  <a:srgbClr val="FFFFFF"/>
                </a:solidFill>
                <a:latin typeface="Century Gothic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000">
                <a:solidFill>
                  <a:srgbClr val="FFFFFF"/>
                </a:solidFill>
                <a:latin typeface="Century Gothic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000">
                <a:solidFill>
                  <a:srgbClr val="FFFFFF"/>
                </a:solidFill>
                <a:latin typeface="Century Gothic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000">
                <a:solidFill>
                  <a:srgbClr val="FFFFFF"/>
                </a:solidFill>
                <a:latin typeface="Century Gothic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000">
                <a:solidFill>
                  <a:srgbClr val="FFFFFF"/>
                </a:solidFill>
                <a:latin typeface="Century Gothic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000">
                <a:solidFill>
                  <a:srgbClr val="FFFFFF"/>
                </a:solidFill>
                <a:latin typeface="Century Gothic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3000">
                <a:solidFill>
                  <a:srgbClr val="FFFFFF"/>
                </a:solidFill>
                <a:latin typeface="Century Gothic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600">
                <a:solidFill>
                  <a:srgbClr val="FFFFFF"/>
                </a:solidFill>
                <a:latin typeface="Century Gothic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FFFFFF"/>
                </a:solidFill>
                <a:latin typeface="Century Gothic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FFFFFF"/>
                </a:solidFill>
                <a:latin typeface="Century Gothic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1900">
                <a:solidFill>
                  <a:srgbClr val="FFFFFF"/>
                </a:solidFill>
                <a:latin typeface="Century Gothic"/>
              </a:rPr>
              <a:t>Pátá úroveň</a:t>
            </a:r>
            <a:endParaRPr/>
          </a:p>
        </p:txBody>
      </p:sp>
      <p:sp>
        <p:nvSpPr>
          <p:cNvPr id="46" name="PlaceHolder 6"/>
          <p:cNvSpPr>
            <a:spLocks noGrp="1"/>
          </p:cNvSpPr>
          <p:nvPr>
            <p:ph type="dt"/>
          </p:nvPr>
        </p:nvSpPr>
        <p:spPr>
          <a:xfrm>
            <a:off x="4791600" y="6480000"/>
            <a:ext cx="2133360" cy="3013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>
              <a:lnSpc>
                <a:spcPct val="100000"/>
              </a:lnSpc>
            </a:pPr>
            <a:r>
              <a:rPr lang="en-US" sz="1000">
                <a:solidFill>
                  <a:srgbClr val="FFFFFF"/>
                </a:solidFill>
                <a:latin typeface="Century Gothic"/>
              </a:rPr>
              <a:t>9/29/13</a:t>
            </a:r>
            <a:endParaRPr/>
          </a:p>
        </p:txBody>
      </p:sp>
      <p:sp>
        <p:nvSpPr>
          <p:cNvPr id="47" name="PlaceHolder 7"/>
          <p:cNvSpPr>
            <a:spLocks noGrp="1"/>
          </p:cNvSpPr>
          <p:nvPr>
            <p:ph type="ftr"/>
          </p:nvPr>
        </p:nvSpPr>
        <p:spPr>
          <a:xfrm>
            <a:off x="457200" y="6481080"/>
            <a:ext cx="4259520" cy="30060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endParaRPr/>
          </a:p>
        </p:txBody>
      </p:sp>
      <p:sp>
        <p:nvSpPr>
          <p:cNvPr id="48" name="PlaceHolder 8"/>
          <p:cNvSpPr>
            <a:spLocks noGrp="1"/>
          </p:cNvSpPr>
          <p:nvPr>
            <p:ph type="sldNum"/>
          </p:nvPr>
        </p:nvSpPr>
        <p:spPr>
          <a:xfrm>
            <a:off x="7589520" y="6481080"/>
            <a:ext cx="502560" cy="3013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ctr">
              <a:lnSpc>
                <a:spcPct val="100000"/>
              </a:lnSpc>
            </a:pPr>
            <a:fld id="{ADC59414-2D00-44AB-BC26-AC7667213FB0}" type="slidenum">
              <a:rPr lang="en-US" sz="1200">
                <a:solidFill>
                  <a:srgbClr val="FFFFFF"/>
                </a:solidFill>
                <a:latin typeface="Century Gothic"/>
              </a:r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CustomShape 1"/>
          <p:cNvSpPr/>
          <p:nvPr/>
        </p:nvSpPr>
        <p:spPr>
          <a:xfrm>
            <a:off x="7200" y="14040"/>
            <a:ext cx="9129600" cy="6836400"/>
          </a:xfrm>
          <a:prstGeom prst="rtTriangle">
            <a:avLst/>
          </a:prstGeom>
          <a:gradFill>
            <a:gsLst>
              <a:gs pos="0">
                <a:srgbClr val="D2D2D2"/>
              </a:gs>
              <a:gs pos="50000">
                <a:srgbClr val="D2D2D2"/>
              </a:gs>
              <a:gs pos="100000">
                <a:srgbClr val="D2D2D2"/>
              </a:gs>
            </a:gsLst>
            <a:lin ang="7998000"/>
          </a:gradFill>
        </p:spPr>
      </p:sp>
      <p:sp>
        <p:nvSpPr>
          <p:cNvPr id="82" name="Line 2"/>
          <p:cNvSpPr/>
          <p:nvPr/>
        </p:nvSpPr>
        <p:spPr>
          <a:xfrm>
            <a:off x="0" y="6840"/>
            <a:ext cx="9136800" cy="6843960"/>
          </a:xfrm>
          <a:prstGeom prst="line">
            <a:avLst/>
          </a:prstGeom>
          <a:ln w="5040">
            <a:solidFill>
              <a:srgbClr val="BFBFBF"/>
            </a:solidFill>
            <a:round/>
          </a:ln>
        </p:spPr>
      </p:sp>
      <p:sp>
        <p:nvSpPr>
          <p:cNvPr id="83" name="Line 3"/>
          <p:cNvSpPr/>
          <p:nvPr/>
        </p:nvSpPr>
        <p:spPr>
          <a:xfrm flipH="1">
            <a:off x="6468480" y="4948200"/>
            <a:ext cx="2673000" cy="1900080"/>
          </a:xfrm>
          <a:prstGeom prst="line">
            <a:avLst/>
          </a:prstGeom>
          <a:ln w="6120">
            <a:solidFill>
              <a:srgbClr val="C6C6C6"/>
            </a:solidFill>
            <a:round/>
          </a:ln>
        </p:spPr>
      </p:sp>
      <p:sp>
        <p:nvSpPr>
          <p:cNvPr id="84" name="PlaceHolder 4"/>
          <p:cNvSpPr>
            <a:spLocks noGrp="1"/>
          </p:cNvSpPr>
          <p:nvPr>
            <p:ph type="title"/>
          </p:nvPr>
        </p:nvSpPr>
        <p:spPr>
          <a:xfrm>
            <a:off x="457200" y="26748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200">
                <a:solidFill>
                  <a:srgbClr val="D26785"/>
                </a:solidFill>
                <a:latin typeface="Century Gothic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85" name="PlaceHolder 5"/>
          <p:cNvSpPr>
            <a:spLocks noGrp="1"/>
          </p:cNvSpPr>
          <p:nvPr>
            <p:ph type="dt"/>
          </p:nvPr>
        </p:nvSpPr>
        <p:spPr>
          <a:xfrm>
            <a:off x="4791600" y="6481080"/>
            <a:ext cx="2133360" cy="3013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>
              <a:lnSpc>
                <a:spcPct val="100000"/>
              </a:lnSpc>
            </a:pPr>
            <a:r>
              <a:rPr lang="en-US" sz="1000">
                <a:solidFill>
                  <a:srgbClr val="FFFFFF"/>
                </a:solidFill>
                <a:latin typeface="Century Gothic"/>
              </a:rPr>
              <a:t>9/29/13</a:t>
            </a:r>
            <a:endParaRPr/>
          </a:p>
        </p:txBody>
      </p:sp>
      <p:sp>
        <p:nvSpPr>
          <p:cNvPr id="86" name="PlaceHolder 6"/>
          <p:cNvSpPr>
            <a:spLocks noGrp="1"/>
          </p:cNvSpPr>
          <p:nvPr>
            <p:ph type="ftr"/>
          </p:nvPr>
        </p:nvSpPr>
        <p:spPr>
          <a:xfrm>
            <a:off x="457200" y="6481800"/>
            <a:ext cx="4259520" cy="30060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endParaRPr/>
          </a:p>
        </p:txBody>
      </p:sp>
      <p:sp>
        <p:nvSpPr>
          <p:cNvPr id="87" name="PlaceHolder 7"/>
          <p:cNvSpPr>
            <a:spLocks noGrp="1"/>
          </p:cNvSpPr>
          <p:nvPr>
            <p:ph type="sldNum"/>
          </p:nvPr>
        </p:nvSpPr>
        <p:spPr>
          <a:xfrm>
            <a:off x="7589520" y="6481080"/>
            <a:ext cx="502560" cy="3013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ctr">
              <a:lnSpc>
                <a:spcPct val="100000"/>
              </a:lnSpc>
            </a:pPr>
            <a:fld id="{56FF17FF-D5A4-4389-B86E-06016C2DFC80}" type="slidenum">
              <a:rPr lang="en-US" sz="1200">
                <a:solidFill>
                  <a:srgbClr val="FFFFFF"/>
                </a:solidFill>
                <a:latin typeface="Century Gothic"/>
              </a:rPr>
              <a:t>‹#›</a:t>
            </a:fld>
            <a:endParaRPr/>
          </a:p>
        </p:txBody>
      </p:sp>
      <p:sp>
        <p:nvSpPr>
          <p:cNvPr id="88" name="PlaceHolder 8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file:///\\home\lenka\Desktop\Petera\biw=1042&amp;bih=829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Shape 1"/>
          <p:cNvSpPr txBox="1"/>
          <p:nvPr/>
        </p:nvSpPr>
        <p:spPr>
          <a:xfrm>
            <a:off x="683640" y="620640"/>
            <a:ext cx="7772040" cy="14695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r>
              <a:rPr lang="cs-CZ" sz="6000" b="1">
                <a:solidFill>
                  <a:srgbClr val="D26785"/>
                </a:solidFill>
                <a:latin typeface="Century Gothic"/>
              </a:rPr>
              <a:t>Revoluční rok 1848</a:t>
            </a:r>
            <a:endParaRPr/>
          </a:p>
        </p:txBody>
      </p:sp>
      <p:sp>
        <p:nvSpPr>
          <p:cNvPr id="127" name="TextShape 2"/>
          <p:cNvSpPr txBox="1"/>
          <p:nvPr/>
        </p:nvSpPr>
        <p:spPr>
          <a:xfrm>
            <a:off x="1188720" y="3291840"/>
            <a:ext cx="6400440" cy="1752120"/>
          </a:xfrm>
          <a:prstGeom prst="rect">
            <a:avLst/>
          </a:prstGeom>
        </p:spPr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r>
              <a:rPr lang="en-US" sz="4800" dirty="0">
                <a:latin typeface="Century Gothic"/>
              </a:rPr>
              <a:t>- </a:t>
            </a:r>
            <a:r>
              <a:rPr lang="en-US" sz="4800" dirty="0" err="1">
                <a:latin typeface="Century Gothic"/>
              </a:rPr>
              <a:t>revoluce</a:t>
            </a:r>
            <a:r>
              <a:rPr lang="en-US" sz="4800" dirty="0">
                <a:latin typeface="Century Gothic"/>
              </a:rPr>
              <a:t> v </a:t>
            </a:r>
            <a:r>
              <a:rPr lang="en-US" sz="4800" dirty="0" err="1">
                <a:latin typeface="Century Gothic"/>
              </a:rPr>
              <a:t>celé</a:t>
            </a:r>
            <a:r>
              <a:rPr lang="en-US" sz="4800" dirty="0">
                <a:latin typeface="Century Gothic"/>
              </a:rPr>
              <a:t> </a:t>
            </a:r>
            <a:r>
              <a:rPr lang="en-US" sz="4800" dirty="0" err="1">
                <a:latin typeface="Century Gothic"/>
              </a:rPr>
              <a:t>Evropě</a:t>
            </a:r>
            <a:endParaRPr dirty="0"/>
          </a:p>
          <a:p>
            <a:pPr>
              <a:lnSpc>
                <a:spcPct val="100000"/>
              </a:lnSpc>
            </a:pPr>
            <a:r>
              <a:rPr lang="en-US" sz="2600" dirty="0">
                <a:latin typeface="Century Gothic"/>
              </a:rPr>
              <a:t>Josef </a:t>
            </a:r>
            <a:r>
              <a:rPr lang="en-US" sz="2600" dirty="0" err="1">
                <a:latin typeface="Century Gothic"/>
              </a:rPr>
              <a:t>Petera</a:t>
            </a:r>
            <a:endParaRPr dirty="0"/>
          </a:p>
          <a:p>
            <a:pPr>
              <a:lnSpc>
                <a:spcPct val="100000"/>
              </a:lnSpc>
            </a:pPr>
            <a:r>
              <a:rPr lang="en-US" sz="2600" dirty="0" err="1">
                <a:latin typeface="Century Gothic"/>
              </a:rPr>
              <a:t>Zš</a:t>
            </a:r>
            <a:r>
              <a:rPr lang="en-US" sz="2600" dirty="0">
                <a:latin typeface="Century Gothic"/>
              </a:rPr>
              <a:t> </a:t>
            </a:r>
            <a:r>
              <a:rPr lang="en-US" sz="2600" dirty="0" err="1">
                <a:latin typeface="Century Gothic"/>
              </a:rPr>
              <a:t>Nový</a:t>
            </a:r>
            <a:r>
              <a:rPr lang="en-US" sz="2600" dirty="0">
                <a:latin typeface="Century Gothic"/>
              </a:rPr>
              <a:t> </a:t>
            </a:r>
            <a:r>
              <a:rPr lang="en-US" sz="2600" dirty="0" err="1">
                <a:latin typeface="Century Gothic"/>
              </a:rPr>
              <a:t>Hrádek</a:t>
            </a:r>
            <a:endParaRPr dirty="0"/>
          </a:p>
          <a:p>
            <a:pPr>
              <a:lnSpc>
                <a:spcPct val="100000"/>
              </a:lnSpc>
            </a:pPr>
            <a:r>
              <a:rPr lang="en-US" sz="2600" dirty="0" err="1">
                <a:latin typeface="Century Gothic"/>
              </a:rPr>
              <a:t>Dějepis</a:t>
            </a:r>
            <a:r>
              <a:rPr lang="en-US" sz="2600" dirty="0">
                <a:latin typeface="Century Gothic"/>
              </a:rPr>
              <a:t> - 8. </a:t>
            </a:r>
            <a:r>
              <a:rPr lang="en-US" sz="2600" dirty="0" err="1">
                <a:latin typeface="Century Gothic"/>
              </a:rPr>
              <a:t>ročník</a:t>
            </a:r>
            <a:endParaRPr dirty="0"/>
          </a:p>
        </p:txBody>
      </p:sp>
      <p:pic>
        <p:nvPicPr>
          <p:cNvPr id="128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4569660" y="5229200"/>
            <a:ext cx="4425312" cy="7428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Shape 1"/>
          <p:cNvSpPr txBox="1"/>
          <p:nvPr/>
        </p:nvSpPr>
        <p:spPr>
          <a:xfrm>
            <a:off x="457200" y="26748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5400">
                <a:solidFill>
                  <a:srgbClr val="D26785"/>
                </a:solidFill>
                <a:latin typeface="Century Gothic"/>
              </a:rPr>
              <a:t>Příčiny</a:t>
            </a:r>
            <a:endParaRPr/>
          </a:p>
        </p:txBody>
      </p:sp>
      <p:sp>
        <p:nvSpPr>
          <p:cNvPr id="130" name="TextShape 2"/>
          <p:cNvSpPr txBox="1"/>
          <p:nvPr/>
        </p:nvSpPr>
        <p:spPr>
          <a:xfrm>
            <a:off x="0" y="1484640"/>
            <a:ext cx="9143640" cy="49698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- </a:t>
            </a:r>
            <a:r>
              <a:rPr lang="cs-CZ" sz="4400" dirty="0" err="1">
                <a:latin typeface="Century Gothic"/>
              </a:rPr>
              <a:t>prům</a:t>
            </a:r>
            <a:r>
              <a:rPr lang="cs-CZ" sz="4400" dirty="0">
                <a:latin typeface="Century Gothic"/>
              </a:rPr>
              <a:t>. </a:t>
            </a:r>
            <a:r>
              <a:rPr lang="cs-CZ" sz="4400" dirty="0" err="1">
                <a:latin typeface="Century Gothic"/>
              </a:rPr>
              <a:t>rev</a:t>
            </a:r>
            <a:r>
              <a:rPr lang="cs-CZ" sz="4400" dirty="0">
                <a:latin typeface="Century Gothic"/>
              </a:rPr>
              <a:t>. -&gt; odpor k přežitkům feudalismu (vládě dynastií), liberalismus, sociální napětí (chudoba </a:t>
            </a:r>
            <a:r>
              <a:rPr lang="cs-CZ" sz="4400" dirty="0" err="1">
                <a:latin typeface="Century Gothic"/>
              </a:rPr>
              <a:t>děln</a:t>
            </a:r>
            <a:r>
              <a:rPr lang="cs-CZ" sz="4400" dirty="0">
                <a:latin typeface="Century Gothic"/>
              </a:rPr>
              <a:t>.)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- </a:t>
            </a:r>
            <a:r>
              <a:rPr lang="cs-CZ" sz="4400" dirty="0" err="1">
                <a:latin typeface="Century Gothic"/>
              </a:rPr>
              <a:t>větš</a:t>
            </a:r>
            <a:r>
              <a:rPr lang="cs-CZ" sz="4400" dirty="0">
                <a:latin typeface="Century Gothic"/>
              </a:rPr>
              <a:t>. lidí bez pol. práv -&gt; volby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- útisk národů -&gt; svoboda a samostatnost</a:t>
            </a:r>
            <a:endParaRPr dirty="0"/>
          </a:p>
          <a:p>
            <a:pPr>
              <a:lnSpc>
                <a:spcPct val="100000"/>
              </a:lnSpc>
            </a:pPr>
            <a:endParaRPr dirty="0"/>
          </a:p>
          <a:p>
            <a:pPr>
              <a:lnSpc>
                <a:spcPct val="100000"/>
              </a:lnSpc>
            </a:pP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TextShape 1"/>
          <p:cNvSpPr txBox="1"/>
          <p:nvPr/>
        </p:nvSpPr>
        <p:spPr>
          <a:xfrm>
            <a:off x="0" y="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5400">
                <a:solidFill>
                  <a:srgbClr val="D26785"/>
                </a:solidFill>
                <a:latin typeface="Century Gothic"/>
              </a:rPr>
              <a:t>Před r. 1848</a:t>
            </a:r>
            <a:endParaRPr/>
          </a:p>
        </p:txBody>
      </p:sp>
      <p:sp>
        <p:nvSpPr>
          <p:cNvPr id="132" name="TextShape 2"/>
          <p:cNvSpPr txBox="1"/>
          <p:nvPr/>
        </p:nvSpPr>
        <p:spPr>
          <a:xfrm>
            <a:off x="0" y="1268640"/>
            <a:ext cx="9143640" cy="55890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Fr. 1830 = </a:t>
            </a:r>
            <a:r>
              <a:rPr lang="cs-CZ" sz="4400" dirty="0" err="1">
                <a:latin typeface="Century Gothic"/>
              </a:rPr>
              <a:t>rev</a:t>
            </a:r>
            <a:r>
              <a:rPr lang="cs-CZ" sz="4400" dirty="0">
                <a:latin typeface="Century Gothic"/>
              </a:rPr>
              <a:t>. zabránila návratu absolutismu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 err="1">
                <a:latin typeface="Century Gothic"/>
              </a:rPr>
              <a:t>rev</a:t>
            </a:r>
            <a:r>
              <a:rPr lang="cs-CZ" sz="4400" dirty="0">
                <a:latin typeface="Century Gothic"/>
              </a:rPr>
              <a:t>. v Nizozemí – vznik Belgie 1831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Rusko – děkabristé 1825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Balkán – povstání Řeků 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Čechy – národní obrození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TextShape 1"/>
          <p:cNvSpPr txBox="1"/>
          <p:nvPr/>
        </p:nvSpPr>
        <p:spPr>
          <a:xfrm>
            <a:off x="395640" y="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200" b="1">
                <a:solidFill>
                  <a:srgbClr val="D26785"/>
                </a:solidFill>
                <a:latin typeface="Century Gothic"/>
              </a:rPr>
              <a:t>1848</a:t>
            </a:r>
            <a:endParaRPr/>
          </a:p>
        </p:txBody>
      </p:sp>
      <p:sp>
        <p:nvSpPr>
          <p:cNvPr id="134" name="TextShape 2"/>
          <p:cNvSpPr txBox="1"/>
          <p:nvPr/>
        </p:nvSpPr>
        <p:spPr>
          <a:xfrm>
            <a:off x="0" y="1124640"/>
            <a:ext cx="8686440" cy="57330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oblast Itálie – italské národní vzkříšení (pokus o sjednocení)  – &gt; povstání poraženo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>
                <a:latin typeface="Century Gothic"/>
              </a:rPr>
              <a:t>Fr. - svržen král –&gt; republika (později znovu císařství)</a:t>
            </a:r>
            <a:endParaRPr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4400" dirty="0" err="1">
                <a:latin typeface="Century Gothic"/>
              </a:rPr>
              <a:t>Habsb</a:t>
            </a:r>
            <a:r>
              <a:rPr lang="cs-CZ" sz="4400" dirty="0">
                <a:latin typeface="Century Gothic"/>
              </a:rPr>
              <a:t>. Monarchie			 - </a:t>
            </a:r>
            <a:r>
              <a:rPr lang="cs-CZ" sz="4400" dirty="0" err="1">
                <a:latin typeface="Century Gothic"/>
              </a:rPr>
              <a:t>rev</a:t>
            </a:r>
            <a:r>
              <a:rPr lang="cs-CZ" sz="4400" dirty="0">
                <a:latin typeface="Century Gothic"/>
              </a:rPr>
              <a:t>. Vídeň, Praha,			 Pešť	 – příslib Ústavy</a:t>
            </a:r>
            <a:endParaRPr dirty="0"/>
          </a:p>
        </p:txBody>
      </p:sp>
      <p:pic>
        <p:nvPicPr>
          <p:cNvPr id="135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5865480" y="4653000"/>
            <a:ext cx="3278160" cy="22046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extShape 1"/>
          <p:cNvSpPr txBox="1"/>
          <p:nvPr/>
        </p:nvSpPr>
        <p:spPr>
          <a:xfrm>
            <a:off x="457200" y="26748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endParaRPr/>
          </a:p>
        </p:txBody>
      </p:sp>
      <p:pic>
        <p:nvPicPr>
          <p:cNvPr id="137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24000" cy="700596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extShape 1"/>
          <p:cNvSpPr txBox="1"/>
          <p:nvPr/>
        </p:nvSpPr>
        <p:spPr>
          <a:xfrm>
            <a:off x="251520" y="692696"/>
            <a:ext cx="9143640" cy="65970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3600" dirty="0">
                <a:latin typeface="Century Gothic"/>
              </a:rPr>
              <a:t>Prusko – </a:t>
            </a:r>
            <a:r>
              <a:rPr lang="cs-CZ" sz="3600" dirty="0" err="1">
                <a:latin typeface="Century Gothic"/>
              </a:rPr>
              <a:t>rev</a:t>
            </a:r>
            <a:r>
              <a:rPr lang="cs-CZ" sz="3600" dirty="0">
                <a:latin typeface="Century Gothic"/>
              </a:rPr>
              <a:t>. Berlín -&gt; příslib Ústavy. </a:t>
            </a:r>
            <a:endParaRPr sz="3600"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3600" dirty="0">
                <a:latin typeface="Century Gothic"/>
              </a:rPr>
              <a:t>Pokus o sjednocení Německa: Frankfurtský parlament – maloněmecké (jen Němci) X velkoněmecké řešení  (včetně </a:t>
            </a:r>
            <a:r>
              <a:rPr lang="cs-CZ" sz="3600" dirty="0" err="1">
                <a:latin typeface="Century Gothic"/>
              </a:rPr>
              <a:t>Ra</a:t>
            </a:r>
            <a:r>
              <a:rPr lang="cs-CZ" sz="3600" dirty="0">
                <a:latin typeface="Century Gothic"/>
              </a:rPr>
              <a:t> + Čech)</a:t>
            </a:r>
            <a:endParaRPr sz="3600"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3600" dirty="0">
                <a:latin typeface="Century Gothic"/>
              </a:rPr>
              <a:t> – neúspěch: Češi odmítají </a:t>
            </a:r>
            <a:r>
              <a:rPr lang="cs-CZ" sz="3600" dirty="0" err="1">
                <a:latin typeface="Century Gothic"/>
              </a:rPr>
              <a:t>velkoněm</a:t>
            </a:r>
            <a:r>
              <a:rPr lang="cs-CZ" sz="3600" dirty="0">
                <a:latin typeface="Century Gothic"/>
              </a:rPr>
              <a:t>., Prusko  odmítlo </a:t>
            </a:r>
            <a:r>
              <a:rPr lang="cs-CZ" sz="3600" dirty="0" err="1">
                <a:latin typeface="Century Gothic"/>
              </a:rPr>
              <a:t>maloněm</a:t>
            </a:r>
            <a:r>
              <a:rPr lang="cs-CZ" sz="3600" dirty="0">
                <a:latin typeface="Century Gothic"/>
              </a:rPr>
              <a:t>. (cítí sílu na hegemonii)</a:t>
            </a:r>
            <a:endParaRPr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extShape 1"/>
          <p:cNvSpPr txBox="1"/>
          <p:nvPr/>
        </p:nvSpPr>
        <p:spPr>
          <a:xfrm>
            <a:off x="457200" y="26748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200">
                <a:solidFill>
                  <a:srgbClr val="D26785"/>
                </a:solidFill>
                <a:latin typeface="Century Gothic"/>
              </a:rPr>
              <a:t>Berlín 1848</a:t>
            </a:r>
            <a:endParaRPr/>
          </a:p>
        </p:txBody>
      </p:sp>
      <p:pic>
        <p:nvPicPr>
          <p:cNvPr id="140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1115640" y="1619280"/>
            <a:ext cx="6686280" cy="5238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TextShape 1"/>
          <p:cNvSpPr txBox="1"/>
          <p:nvPr/>
        </p:nvSpPr>
        <p:spPr>
          <a:xfrm>
            <a:off x="457200" y="26748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200">
                <a:solidFill>
                  <a:srgbClr val="D26785"/>
                </a:solidFill>
                <a:latin typeface="Century Gothic"/>
              </a:rPr>
              <a:t>Zdroje:</a:t>
            </a:r>
            <a:endParaRPr/>
          </a:p>
        </p:txBody>
      </p:sp>
      <p:sp>
        <p:nvSpPr>
          <p:cNvPr id="142" name="TextShape 2"/>
          <p:cNvSpPr txBox="1"/>
          <p:nvPr/>
        </p:nvSpPr>
        <p:spPr>
          <a:xfrm>
            <a:off x="457200" y="1882800"/>
            <a:ext cx="8229240" cy="45716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1400" dirty="0">
                <a:latin typeface="Century Gothic"/>
              </a:rPr>
              <a:t>http://www.google.cz/imgres?q=revoluce+1848&amp;hl=cs&amp;sa=X&amp;qscrl=1&amp;nord=1&amp;rlz=1T4SUNC_csCZ373CZ376&amp;tbm=isch&amp;prmd=ivns&amp;tbnid=DcG3wPinfa4-CM:&amp;imgrefurl=http://is.muni.cz/do/1499/el/estud/praf/js09/dejiny/web/pages/ustavnepravni-aspekty-revoluce-1848-1849.html&amp;docid=z7Wg3WfXosyrcM&amp;w=702&amp;h=550&amp;ei=vZlXTqLvH4jDtAbLgsjMCg&amp;zoom=1&amp;iact=hc&amp;vpx=287&amp;vpy=101&amp;dur=7620&amp;hovh=199&amp;hovw=254&amp;tx=159&amp;ty=146&amp;page=1&amp;tbnh=163&amp;tbnw=212&amp;start=0&amp;ndsp=16&amp;ved=1t:429,r:1,s:0&amp;</a:t>
            </a:r>
            <a:r>
              <a:rPr lang="cs-CZ" sz="1400" u="sng" dirty="0">
                <a:latin typeface="Century Gothic"/>
                <a:hlinkClick r:id="rId3"/>
              </a:rPr>
              <a:t>biw=1042&amp;bih=829</a:t>
            </a:r>
            <a:endParaRPr sz="1400" dirty="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1400" dirty="0">
                <a:latin typeface="Century Gothic"/>
              </a:rPr>
              <a:t>http://www.google.cz/imgres?q=revoluce+1848&amp;hl=cs&amp;sa=X&amp;qscrl=1&amp;nord=1&amp;rlz=1T4SUNC_csCZ373CZ376&amp;tbm=isch&amp;prmd=ivns&amp;tbnid=5aVwjj6jpIIOCM:&amp;imgrefurl=http://abicko.avcr.cz/2008/3/04/4-gallery.html&amp;docid=PS2c9In5Wm1zTM&amp;w=400&amp;h=269&amp;ei=vZlXTqLvH4jDtAbLgsjMCg&amp;zoom=1&amp;iact=hc&amp;vpx=512&amp;vpy=283&amp;dur=5977&amp;hovh=184&amp;hovw=274&amp;tx=155&amp;ty=109&amp;page=1&amp;tbnh=161&amp;tbnw=215&amp;start=0&amp;ndsp=16&amp;ved=1t:429,r:6,s:0&amp;biw=1042&amp;bih=829</a:t>
            </a:r>
            <a:endParaRPr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extShape 1"/>
          <p:cNvSpPr txBox="1"/>
          <p:nvPr/>
        </p:nvSpPr>
        <p:spPr>
          <a:xfrm>
            <a:off x="457200" y="267480"/>
            <a:ext cx="8229240" cy="13986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endParaRPr/>
          </a:p>
        </p:txBody>
      </p:sp>
      <p:sp>
        <p:nvSpPr>
          <p:cNvPr id="144" name="TextShape 2"/>
          <p:cNvSpPr txBox="1"/>
          <p:nvPr/>
        </p:nvSpPr>
        <p:spPr>
          <a:xfrm>
            <a:off x="457200" y="1882800"/>
            <a:ext cx="8229240" cy="45716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"/>
            </a:pPr>
            <a:r>
              <a:rPr lang="cs-CZ" sz="1400" dirty="0">
                <a:latin typeface="Century Gothic"/>
              </a:rPr>
              <a:t>http://www.google.cz/imgres?q=revoluce+1848&amp;hl=cs&amp;sa=X&amp;qscrl=1&amp;nord=1&amp;rlz=1T4SUNC_csCZ373CZ376&amp;biw=1042&amp;bih=829&amp;tbm=isch&amp;prmd=ivns&amp;tbnid=igH2t9JZbcfCKM:&amp;imgrefurl=http://www.wcurrlin.de/links/basiswissen/basiswissen_revolution_von_1848.htm&amp;docid=rpfZUTIQkafVcM&amp;w=720&amp;h=541&amp;ei=vZlXTqLvH4jDtAbLgsjMCg&amp;zoom=1&amp;iact=rc&amp;dur=688&amp;page=1&amp;tbnh=164&amp;tbnw=218&amp;start=0&amp;ndsp=16&amp;ved=1t:429,r:8,s:0&amp;tx=166&amp;ty=105</a:t>
            </a:r>
            <a:endParaRPr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202</Words>
  <Application>Microsoft Office PowerPoint</Application>
  <PresentationFormat>Předvádění na obrazovce (4:3)</PresentationFormat>
  <Paragraphs>33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Office Theme</vt:lpstr>
      <vt:lpstr>Office Theme</vt:lpstr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2</cp:revision>
  <dcterms:modified xsi:type="dcterms:W3CDTF">2013-10-08T21:30:48Z</dcterms:modified>
</cp:coreProperties>
</file>