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1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781800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82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83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84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23FF7D2A-8BD6-4B7C-8184-433383B4C8A9}" type="slidenum">
              <a:rPr lang="en-US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AD1FB2A-51F0-4574-963C-78EC7F0A5EF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5DECC13C-B5E1-4A59-AD3C-1100534FF328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24C6F9F5-C65A-4168-991D-A30D8F3CF7C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343D313-6492-4DFD-971C-1C83F60155A7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8F0F75D9-AD41-4468-89E9-A35B76E1902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" name="PlaceHolder 2"/>
          <p:cNvSpPr>
            <a:spLocks noGrp="1"/>
          </p:cNvSpPr>
          <p:nvPr>
            <p:ph type="subTitle"/>
          </p:nvPr>
        </p:nvSpPr>
        <p:spPr>
          <a:xfrm>
            <a:off x="304920" y="1554120"/>
            <a:ext cx="86864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subTitle"/>
          </p:nvPr>
        </p:nvSpPr>
        <p:spPr>
          <a:xfrm>
            <a:off x="304920" y="457200"/>
            <a:ext cx="8686440" cy="56224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4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08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5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5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9" name="PlaceHolder 2"/>
          <p:cNvSpPr>
            <a:spLocks noGrp="1"/>
          </p:cNvSpPr>
          <p:nvPr>
            <p:ph type="subTitle"/>
          </p:nvPr>
        </p:nvSpPr>
        <p:spPr>
          <a:xfrm>
            <a:off x="304920" y="1554120"/>
            <a:ext cx="86864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subTitle"/>
          </p:nvPr>
        </p:nvSpPr>
        <p:spPr>
          <a:xfrm>
            <a:off x="304920" y="457200"/>
            <a:ext cx="8686440" cy="56224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4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6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7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8" name="PlaceHolder 4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08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5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6" name="PlaceHolder 5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9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ne 1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9" name="Line 2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2" name="Line 3"/>
          <p:cNvSpPr/>
          <p:nvPr/>
        </p:nvSpPr>
        <p:spPr>
          <a:xfrm>
            <a:off x="514080" y="1057680"/>
            <a:ext cx="8629920" cy="252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3" name="PlaceHolder 4"/>
          <p:cNvSpPr>
            <a:spLocks noGrp="1"/>
          </p:cNvSpPr>
          <p:nvPr>
            <p:ph type="title"/>
          </p:nvPr>
        </p:nvSpPr>
        <p:spPr>
          <a:xfrm>
            <a:off x="301680" y="457200"/>
            <a:ext cx="8686440" cy="84096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dt"/>
          </p:nvPr>
        </p:nvSpPr>
        <p:spPr>
          <a:xfrm>
            <a:off x="6477120" y="76320"/>
            <a:ext cx="2514240" cy="28872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D38E28"/>
                </a:solidFill>
                <a:latin typeface="Franklin Gothic Book"/>
              </a:rPr>
              <a:t>9/29/13</a:t>
            </a:r>
            <a:endParaRPr/>
          </a:p>
        </p:txBody>
      </p:sp>
      <p:sp>
        <p:nvSpPr>
          <p:cNvPr id="5" name="PlaceHolder 6"/>
          <p:cNvSpPr>
            <a:spLocks noGrp="1"/>
          </p:cNvSpPr>
          <p:nvPr>
            <p:ph type="ftr"/>
          </p:nvPr>
        </p:nvSpPr>
        <p:spPr>
          <a:xfrm>
            <a:off x="3124080" y="76320"/>
            <a:ext cx="3352320" cy="288720"/>
          </a:xfrm>
          <a:prstGeom prst="rect">
            <a:avLst/>
          </a:prstGeom>
        </p:spPr>
        <p:txBody>
          <a:bodyPr lIns="90000" tIns="45000" rIns="90000" bIns="45000"/>
          <a:lstStyle/>
          <a:p>
            <a:endParaRPr/>
          </a:p>
        </p:txBody>
      </p:sp>
      <p:sp>
        <p:nvSpPr>
          <p:cNvPr id="6" name="PlaceHolder 7"/>
          <p:cNvSpPr>
            <a:spLocks noGrp="1"/>
          </p:cNvSpPr>
          <p:nvPr>
            <p:ph type="sldNum"/>
          </p:nvPr>
        </p:nvSpPr>
        <p:spPr>
          <a:xfrm>
            <a:off x="8229600" y="6477120"/>
            <a:ext cx="761760" cy="244080"/>
          </a:xfrm>
          <a:prstGeom prst="rect">
            <a:avLst/>
          </a:prstGeom>
        </p:spPr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fld id="{4669674F-A9FB-4AD9-9996-C0D78695D52B}" type="slidenum">
              <a:rPr lang="en-US" sz="1200">
                <a:solidFill>
                  <a:srgbClr val="D38E28"/>
                </a:solidFill>
                <a:latin typeface="Franklin Gothic Book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7" name="PlaceHolder 8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Line 1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41" name="Line 2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42" name="Line 3"/>
          <p:cNvSpPr/>
          <p:nvPr/>
        </p:nvSpPr>
        <p:spPr>
          <a:xfrm>
            <a:off x="514080" y="1057680"/>
            <a:ext cx="8629920" cy="252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43" name="PlaceHolder 4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44" name="PlaceHolder 5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4E3B30"/>
                </a:solidFill>
                <a:latin typeface="Franklin Gothic Book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4E3B30"/>
                </a:solidFill>
                <a:latin typeface="Franklin Gothic Book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4E3B30"/>
                </a:solidFill>
                <a:latin typeface="Franklin Gothic Book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>
                <a:solidFill>
                  <a:srgbClr val="4E3B30"/>
                </a:solidFill>
                <a:latin typeface="Franklin Gothic Book"/>
              </a:rPr>
              <a:t>Pátá úroveň</a:t>
            </a:r>
            <a:endParaRPr/>
          </a:p>
        </p:txBody>
      </p:sp>
      <p:sp>
        <p:nvSpPr>
          <p:cNvPr id="45" name="PlaceHolder 6"/>
          <p:cNvSpPr>
            <a:spLocks noGrp="1"/>
          </p:cNvSpPr>
          <p:nvPr>
            <p:ph type="dt"/>
          </p:nvPr>
        </p:nvSpPr>
        <p:spPr>
          <a:xfrm>
            <a:off x="6477120" y="76320"/>
            <a:ext cx="2514240" cy="28872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D38E28"/>
                </a:solidFill>
                <a:latin typeface="Franklin Gothic Book"/>
              </a:rPr>
              <a:t>9/29/13</a:t>
            </a:r>
            <a:endParaRPr/>
          </a:p>
        </p:txBody>
      </p:sp>
      <p:sp>
        <p:nvSpPr>
          <p:cNvPr id="46" name="PlaceHolder 7"/>
          <p:cNvSpPr>
            <a:spLocks noGrp="1"/>
          </p:cNvSpPr>
          <p:nvPr>
            <p:ph type="ftr"/>
          </p:nvPr>
        </p:nvSpPr>
        <p:spPr>
          <a:xfrm>
            <a:off x="3581280" y="76320"/>
            <a:ext cx="2895120" cy="288720"/>
          </a:xfrm>
          <a:prstGeom prst="rect">
            <a:avLst/>
          </a:prstGeom>
        </p:spPr>
        <p:txBody>
          <a:bodyPr lIns="90000" tIns="45000" rIns="90000" bIns="45000"/>
          <a:lstStyle/>
          <a:p>
            <a:endParaRPr/>
          </a:p>
        </p:txBody>
      </p:sp>
      <p:sp>
        <p:nvSpPr>
          <p:cNvPr id="47" name="PlaceHolder 8"/>
          <p:cNvSpPr>
            <a:spLocks noGrp="1"/>
          </p:cNvSpPr>
          <p:nvPr>
            <p:ph type="sldNum"/>
          </p:nvPr>
        </p:nvSpPr>
        <p:spPr>
          <a:xfrm>
            <a:off x="8229600" y="6473880"/>
            <a:ext cx="758520" cy="246600"/>
          </a:xfrm>
          <a:prstGeom prst="rect">
            <a:avLst/>
          </a:prstGeom>
        </p:spPr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fld id="{69A8C852-1670-4A5B-8ACF-FA8BDFFDCF14}" type="slidenum">
              <a:rPr lang="en-US" sz="1200">
                <a:solidFill>
                  <a:srgbClr val="D38E28"/>
                </a:solidFill>
                <a:latin typeface="Franklin Gothic Book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linovysvet.cz/dejiny/starrecko.htm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file:///\\home\lenka\Desktop\Petera\bih=829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6000" b="1" u="sng">
                <a:solidFill>
                  <a:srgbClr val="C00000"/>
                </a:solidFill>
                <a:latin typeface="Franklin Gothic Medium"/>
              </a:rPr>
              <a:t>Sparta
</a:t>
            </a:r>
            <a:r>
              <a:rPr lang="cs-CZ" sz="2000" b="1" u="sng">
                <a:solidFill>
                  <a:srgbClr val="C00000"/>
                </a:solidFill>
                <a:latin typeface="Franklin Gothic Medium"/>
              </a:rPr>
              <a:t>Josef Petera
ZŠ Nový Hrádek
Dějepis - 6. ročník</a:t>
            </a:r>
            <a:endParaRPr/>
          </a:p>
        </p:txBody>
      </p:sp>
      <p:pic>
        <p:nvPicPr>
          <p:cNvPr id="86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extShape 1"/>
          <p:cNvSpPr txBox="1"/>
          <p:nvPr/>
        </p:nvSpPr>
        <p:spPr>
          <a:xfrm>
            <a:off x="428760" y="0"/>
            <a:ext cx="8229240" cy="1052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5400" b="1" u="sng">
                <a:solidFill>
                  <a:srgbClr val="008000"/>
                </a:solidFill>
                <a:latin typeface="Franklin Gothic Medium"/>
              </a:rPr>
              <a:t>Opakování</a:t>
            </a:r>
            <a:endParaRPr/>
          </a:p>
        </p:txBody>
      </p:sp>
      <p:sp>
        <p:nvSpPr>
          <p:cNvPr id="88" name="TextShape 2"/>
          <p:cNvSpPr txBox="1"/>
          <p:nvPr/>
        </p:nvSpPr>
        <p:spPr>
          <a:xfrm>
            <a:off x="0" y="1268640"/>
            <a:ext cx="9143640" cy="5857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 b="1">
                <a:solidFill>
                  <a:srgbClr val="4E3B30"/>
                </a:solidFill>
                <a:latin typeface="Franklin Gothic Book"/>
              </a:rPr>
              <a:t> </a:t>
            </a:r>
            <a:r>
              <a:rPr lang="cs-CZ" sz="4800">
                <a:solidFill>
                  <a:srgbClr val="4E3B30"/>
                </a:solidFill>
                <a:latin typeface="Franklin Gothic Book"/>
              </a:rPr>
              <a:t>Těžkooděnec 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 Peloponés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 Spartánská výchova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 Chlapci a dívky ve Spartě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TextShape 1"/>
          <p:cNvSpPr txBox="1"/>
          <p:nvPr/>
        </p:nvSpPr>
        <p:spPr>
          <a:xfrm>
            <a:off x="301680" y="457200"/>
            <a:ext cx="8686440" cy="84096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Sparta - mapy</a:t>
            </a:r>
            <a:endParaRPr/>
          </a:p>
        </p:txBody>
      </p:sp>
      <p:pic>
        <p:nvPicPr>
          <p:cNvPr id="90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1640" y="1484640"/>
            <a:ext cx="2597040" cy="2376000"/>
          </a:xfrm>
          <a:prstGeom prst="rect">
            <a:avLst/>
          </a:prstGeom>
        </p:spPr>
      </p:pic>
      <p:pic>
        <p:nvPicPr>
          <p:cNvPr id="91" name="Obrázek 5"/>
          <p:cNvPicPr/>
          <p:nvPr/>
        </p:nvPicPr>
        <p:blipFill>
          <a:blip r:embed="rId3"/>
          <a:stretch>
            <a:fillRect/>
          </a:stretch>
        </p:blipFill>
        <p:spPr>
          <a:xfrm>
            <a:off x="3348000" y="3069000"/>
            <a:ext cx="5265720" cy="3024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extShape 1"/>
          <p:cNvSpPr txBox="1"/>
          <p:nvPr/>
        </p:nvSpPr>
        <p:spPr>
          <a:xfrm>
            <a:off x="301680" y="457200"/>
            <a:ext cx="8686440" cy="84096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Sparta - vojáci</a:t>
            </a:r>
            <a:endParaRPr/>
          </a:p>
        </p:txBody>
      </p:sp>
      <p:pic>
        <p:nvPicPr>
          <p:cNvPr id="9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79640" y="4581000"/>
            <a:ext cx="3382920" cy="1801080"/>
          </a:xfrm>
          <a:prstGeom prst="rect">
            <a:avLst/>
          </a:prstGeom>
        </p:spPr>
      </p:pic>
      <p:pic>
        <p:nvPicPr>
          <p:cNvPr id="94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5724000" y="1484640"/>
            <a:ext cx="2399040" cy="3566160"/>
          </a:xfrm>
          <a:prstGeom prst="rect">
            <a:avLst/>
          </a:prstGeom>
        </p:spPr>
      </p:pic>
      <p:pic>
        <p:nvPicPr>
          <p:cNvPr id="95" name="Obrázek 4"/>
          <p:cNvPicPr/>
          <p:nvPr/>
        </p:nvPicPr>
        <p:blipFill>
          <a:blip r:embed="rId4"/>
          <a:stretch>
            <a:fillRect/>
          </a:stretch>
        </p:blipFill>
        <p:spPr>
          <a:xfrm>
            <a:off x="1547640" y="1412640"/>
            <a:ext cx="1428480" cy="28573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TextShape 1"/>
          <p:cNvSpPr txBox="1"/>
          <p:nvPr/>
        </p:nvSpPr>
        <p:spPr>
          <a:xfrm>
            <a:off x="428760" y="0"/>
            <a:ext cx="8229240" cy="1052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5400" b="1" u="sng">
                <a:solidFill>
                  <a:srgbClr val="008000"/>
                </a:solidFill>
                <a:latin typeface="Franklin Gothic Medium"/>
              </a:rPr>
              <a:t>Správa Sparty</a:t>
            </a:r>
            <a:endParaRPr/>
          </a:p>
        </p:txBody>
      </p:sp>
      <p:sp>
        <p:nvSpPr>
          <p:cNvPr id="97" name="TextShape 2"/>
          <p:cNvSpPr txBox="1"/>
          <p:nvPr/>
        </p:nvSpPr>
        <p:spPr>
          <a:xfrm>
            <a:off x="0" y="1268640"/>
            <a:ext cx="9143640" cy="5857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 b="1">
                <a:solidFill>
                  <a:srgbClr val="4E3B30"/>
                </a:solidFill>
                <a:latin typeface="Franklin Gothic Book"/>
              </a:rPr>
              <a:t> shromáždění svobodných mužů volí: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 b="1">
                <a:solidFill>
                  <a:srgbClr val="4E3B30"/>
                </a:solidFill>
                <a:latin typeface="Franklin Gothic Book"/>
              </a:rPr>
              <a:t> radu starších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 b="1">
                <a:solidFill>
                  <a:srgbClr val="4E3B30"/>
                </a:solidFill>
                <a:latin typeface="Franklin Gothic Book"/>
              </a:rPr>
              <a:t> 5 eforů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 b="1">
                <a:solidFill>
                  <a:srgbClr val="4E3B30"/>
                </a:solidFill>
                <a:latin typeface="Franklin Gothic Book"/>
              </a:rPr>
              <a:t> 2 krále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extShape 1"/>
          <p:cNvSpPr txBox="1"/>
          <p:nvPr/>
        </p:nvSpPr>
        <p:spPr>
          <a:xfrm>
            <a:off x="428760" y="0"/>
            <a:ext cx="8229240" cy="1052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5400" b="1" u="sng">
                <a:solidFill>
                  <a:srgbClr val="008000"/>
                </a:solidFill>
                <a:latin typeface="Franklin Gothic Medium"/>
              </a:rPr>
              <a:t>Sparta a Demokracie</a:t>
            </a:r>
            <a:endParaRPr/>
          </a:p>
        </p:txBody>
      </p:sp>
      <p:sp>
        <p:nvSpPr>
          <p:cNvPr id="99" name="TextShape 2"/>
          <p:cNvSpPr txBox="1"/>
          <p:nvPr/>
        </p:nvSpPr>
        <p:spPr>
          <a:xfrm>
            <a:off x="0" y="1268640"/>
            <a:ext cx="9143640" cy="5857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 b="1">
                <a:solidFill>
                  <a:srgbClr val="4E3B30"/>
                </a:solidFill>
                <a:latin typeface="Franklin Gothic Book"/>
              </a:rPr>
              <a:t> dohled nad králi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 b="1">
                <a:solidFill>
                  <a:srgbClr val="4E3B30"/>
                </a:solidFill>
                <a:latin typeface="Franklin Gothic Book"/>
              </a:rPr>
              <a:t> volby úředníků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 b="1">
                <a:solidFill>
                  <a:srgbClr val="4E3B30"/>
                </a:solidFill>
                <a:latin typeface="Franklin Gothic Book"/>
              </a:rPr>
              <a:t> zákony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 b="1">
                <a:solidFill>
                  <a:srgbClr val="4E3B30"/>
                </a:solidFill>
                <a:latin typeface="Franklin Gothic Book"/>
              </a:rPr>
              <a:t> válečné tažení </a:t>
            </a:r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extShape 1"/>
          <p:cNvSpPr txBox="1"/>
          <p:nvPr/>
        </p:nvSpPr>
        <p:spPr>
          <a:xfrm>
            <a:off x="428760" y="0"/>
            <a:ext cx="8229240" cy="10522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5400" b="1" u="sng">
                <a:solidFill>
                  <a:srgbClr val="008000"/>
                </a:solidFill>
                <a:latin typeface="Franklin Gothic Medium"/>
              </a:rPr>
              <a:t>Peloponéský spolek</a:t>
            </a:r>
            <a:endParaRPr/>
          </a:p>
        </p:txBody>
      </p:sp>
      <p:sp>
        <p:nvSpPr>
          <p:cNvPr id="101" name="TextShape 2"/>
          <p:cNvSpPr txBox="1"/>
          <p:nvPr/>
        </p:nvSpPr>
        <p:spPr>
          <a:xfrm>
            <a:off x="0" y="1268640"/>
            <a:ext cx="9143640" cy="5857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4800" b="1">
                <a:solidFill>
                  <a:srgbClr val="4E3B30"/>
                </a:solidFill>
                <a:latin typeface="Franklin Gothic Book"/>
              </a:rPr>
              <a:t>6. stol.  př. n. l. – spolek států na Peloponésu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000" b="1">
                <a:solidFill>
                  <a:srgbClr val="4E3B30"/>
                </a:solidFill>
                <a:latin typeface="Franklin Gothic Book"/>
              </a:rPr>
              <a:t> vedení spolku =  Sparťané</a:t>
            </a:r>
            <a:endParaRPr/>
          </a:p>
          <a:p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Shape 1"/>
          <p:cNvSpPr txBox="1"/>
          <p:nvPr/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DÚ</a:t>
            </a:r>
            <a:endParaRPr/>
          </a:p>
        </p:txBody>
      </p:sp>
      <p:sp>
        <p:nvSpPr>
          <p:cNvPr id="103" name="TextShape 2"/>
          <p:cNvSpPr txBox="1"/>
          <p:nvPr/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Učebnice str. 87,88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89/1 – 4 ústně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TextShape 1"/>
          <p:cNvSpPr txBox="1"/>
          <p:nvPr/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Zdroje:</a:t>
            </a:r>
            <a:endParaRPr/>
          </a:p>
        </p:txBody>
      </p:sp>
      <p:sp>
        <p:nvSpPr>
          <p:cNvPr id="105" name="TextShape 2"/>
          <p:cNvSpPr txBox="1"/>
          <p:nvPr/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http://www.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google.cz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?q=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syst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%C3%A9m+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spr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%C3%A1vy+ve+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%C4%9Bk%C3%A9+Spart%C4%9B&amp;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cs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sa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=G&amp;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gbv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isch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=hCJUTFD1BO2FdM:&amp;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imgrefurl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=http://sparta.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navajo.cz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docid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=sAM99L_siPe77M&amp;w=300&amp;h=275&amp;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ei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=fPRcTtj6H8jbsgau7dSiDw&amp;zoom=1&amp;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iact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hc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=558&amp;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vpy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=91&amp;dur=892&amp;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=215&amp;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=235&amp;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=134&amp;ty=118&amp;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page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=159&amp;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=172&amp;start=0&amp;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ndsp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ved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=1t:429,r:2,s:0&amp;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=1042&amp;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=829</a:t>
            </a:r>
            <a:endParaRPr sz="10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1000" u="sng" dirty="0">
                <a:solidFill>
                  <a:srgbClr val="AD1F1F"/>
                </a:solidFill>
                <a:latin typeface="Franklin Gothic Book"/>
                <a:hlinkClick r:id="rId2"/>
              </a:rPr>
              <a:t>http://www.</a:t>
            </a:r>
            <a:r>
              <a:rPr lang="cs-CZ" sz="1000" u="sng" dirty="0" err="1">
                <a:solidFill>
                  <a:srgbClr val="AD1F1F"/>
                </a:solidFill>
                <a:latin typeface="Franklin Gothic Book"/>
                <a:hlinkClick r:id="rId2"/>
              </a:rPr>
              <a:t>malinovysvet.cz</a:t>
            </a:r>
            <a:r>
              <a:rPr lang="cs-CZ" sz="1000" u="sng" dirty="0">
                <a:solidFill>
                  <a:srgbClr val="AD1F1F"/>
                </a:solidFill>
                <a:latin typeface="Franklin Gothic Book"/>
                <a:hlinkClick r:id="rId2"/>
              </a:rPr>
              <a:t>/</a:t>
            </a:r>
            <a:r>
              <a:rPr lang="cs-CZ" sz="1000" u="sng" dirty="0" err="1">
                <a:solidFill>
                  <a:srgbClr val="AD1F1F"/>
                </a:solidFill>
                <a:latin typeface="Franklin Gothic Book"/>
                <a:hlinkClick r:id="rId2"/>
              </a:rPr>
              <a:t>dejiny</a:t>
            </a:r>
            <a:r>
              <a:rPr lang="cs-CZ" sz="1000" u="sng" dirty="0">
                <a:solidFill>
                  <a:srgbClr val="AD1F1F"/>
                </a:solidFill>
                <a:latin typeface="Franklin Gothic Book"/>
                <a:hlinkClick r:id="rId2"/>
              </a:rPr>
              <a:t>/</a:t>
            </a:r>
            <a:r>
              <a:rPr lang="cs-CZ" sz="1000" u="sng" dirty="0" err="1">
                <a:solidFill>
                  <a:srgbClr val="AD1F1F"/>
                </a:solidFill>
                <a:latin typeface="Franklin Gothic Book"/>
                <a:hlinkClick r:id="rId2"/>
              </a:rPr>
              <a:t>starrecko.htm</a:t>
            </a:r>
            <a:endParaRPr sz="10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http://www.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google.cz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?q=voj%C3%A1k+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%C4%9Bk%C3%A1+Sparta&amp;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cs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=1042&amp;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=829&amp;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gbv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isch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=VNxrmEuMQ8A2CM:&amp;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imgrefurl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=http://testy.nanic.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/testy/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starovek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/historicky-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zemepis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-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staroveky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-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svet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docid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=ptcl6-VJFN5zqM&amp;w=150&amp;h=300&amp;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ei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=CvhcTqykB8nwsgbQ47irDw&amp;zoom=1&amp;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iact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rc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&amp;dur=298&amp;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page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=156&amp;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=78&amp;start=0&amp;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ndsp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=18&amp;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ved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=1t:429,r:13,s:0&amp;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=55&amp;ty=67</a:t>
            </a:r>
            <a:endParaRPr sz="10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http://www.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google.cz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?q=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syst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%C3%A9m+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spr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%C3%A1vy+ve+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%C4%9Bk%C3%A9+Spart%C4%9B&amp;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cs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sa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=G&amp;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gbv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isch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=IE8bQ7k9VfPWwM:&amp;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imgrefurl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=http://www.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malinovysvet.cz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dejiny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starrecko.htm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docid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=p5FTFDi_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jqlDkM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&amp;w=370&amp;h=197&amp;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ei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=fPRcTtj6H8jbsgau7dSiDw&amp;zoom=1&amp;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iact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hc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=143&amp;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vpy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=531&amp;dur=6746&amp;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=157&amp;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=296&amp;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=108&amp;ty=108&amp;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page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=217&amp;start=16&amp;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ndsp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ved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=1t:429,r:4,s:16&amp;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=1042&amp;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=829</a:t>
            </a:r>
            <a:endParaRPr sz="10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TextShape 1"/>
          <p:cNvSpPr txBox="1"/>
          <p:nvPr/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Zdroje:</a:t>
            </a:r>
            <a:endParaRPr/>
          </a:p>
        </p:txBody>
      </p:sp>
      <p:sp>
        <p:nvSpPr>
          <p:cNvPr id="107" name="TextShape 2"/>
          <p:cNvSpPr txBox="1"/>
          <p:nvPr/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http://www.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google.cz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?q=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syst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%C3%A9m+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spr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%C3%A1vy+ve+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%C4%9Bk%C3%A9+Spart%C4%9B&amp;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cs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sa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=G&amp;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gbv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isch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=IE8bQ7k9VfPWwM:&amp;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imgrefurl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=http://www.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malinovysvet.cz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dejiny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starrecko.htm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docid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=p5FTFDi_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jqlDkM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&amp;w=370&amp;h=197&amp;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ei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=NvZcTpL1MdGRswaSvty1Dw&amp;zoom=1&amp;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iact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hc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=143&amp;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vpy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=112&amp;dur=78&amp;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=157&amp;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=296&amp;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=141&amp;ty=85&amp;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page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=217&amp;start=16&amp;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ndsp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ved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=1t:429,r:4,s:16&amp;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=1042&amp;</a:t>
            </a:r>
            <a:r>
              <a:rPr lang="cs-CZ" sz="1000" u="sng" dirty="0" err="1">
                <a:solidFill>
                  <a:srgbClr val="AD1F1F"/>
                </a:solidFill>
                <a:latin typeface="Franklin Gothic Book"/>
                <a:hlinkClick r:id="rId2"/>
              </a:rPr>
              <a:t>bih</a:t>
            </a:r>
            <a:r>
              <a:rPr lang="cs-CZ" sz="1000" u="sng" dirty="0">
                <a:solidFill>
                  <a:srgbClr val="AD1F1F"/>
                </a:solidFill>
                <a:latin typeface="Franklin Gothic Book"/>
                <a:hlinkClick r:id="rId2"/>
              </a:rPr>
              <a:t>=829</a:t>
            </a:r>
            <a:endParaRPr sz="10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http://cs.wikipedia.org/wiki/Sparta</a:t>
            </a:r>
            <a:endParaRPr sz="10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"/>
            </a:pP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http://www.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google.cz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?q=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syst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%C3%A9m+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spr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%C3%A1vy+ve+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%C4%9Bk%C3%A9+Spart%C4%9B&amp;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cs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sa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=G&amp;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gbv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tbm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isch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=v4NaXxFQWFut1M:&amp;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imgrefurl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=http://historika.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fabulator.cz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/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Starov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%25C4%259Bk%25C3%25A9_%25C5%2598ecko-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Archaick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%25C3%25A9_obdob%25C3%25AD.html&amp;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docid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=WQA6p11XJY8afM&amp;w=403&amp;h=599&amp;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ei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=NvZcTpL1MdGRswaSvty1Dw&amp;zoom=1&amp;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iact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hc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=301&amp;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vpy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=172&amp;dur=3881&amp;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=274&amp;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hovw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=184&amp;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tx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=88&amp;ty=165&amp;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page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=4&amp;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=161&amp;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tbnw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=100&amp;start=50&amp;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ndsp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=17&amp;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ved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=1t:429,r:9,s:50&amp;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biw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=1042&amp;</a:t>
            </a:r>
            <a:r>
              <a:rPr lang="cs-CZ" sz="1000" dirty="0" err="1">
                <a:solidFill>
                  <a:srgbClr val="4E3B30"/>
                </a:solidFill>
                <a:latin typeface="Franklin Gothic Book"/>
              </a:rPr>
              <a:t>bih</a:t>
            </a:r>
            <a:r>
              <a:rPr lang="cs-CZ" sz="1000" dirty="0">
                <a:solidFill>
                  <a:srgbClr val="4E3B30"/>
                </a:solidFill>
                <a:latin typeface="Franklin Gothic Book"/>
              </a:rPr>
              <a:t>=829</a:t>
            </a:r>
            <a:endParaRPr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</Words>
  <PresentationFormat>Předvádění na obrazovce (4:3)</PresentationFormat>
  <Paragraphs>45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2</cp:revision>
  <dcterms:modified xsi:type="dcterms:W3CDTF">2013-10-05T14:19:20Z</dcterms:modified>
</cp:coreProperties>
</file>