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7"/>
  </p:handoutMasterIdLst>
  <p:sldIdLst>
    <p:sldId id="263" r:id="rId2"/>
    <p:sldId id="256" r:id="rId3"/>
    <p:sldId id="257" r:id="rId4"/>
    <p:sldId id="262" r:id="rId5"/>
    <p:sldId id="261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B0A67E-1EBB-4B41-97FE-7E1BFB012722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94922-88A7-4AA3-9577-DEC49FA7678E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F3B23-C01D-4BF2-A6C2-06CAE2E8F78E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9B2C7-BE8F-4142-87F3-DF4CD38ACAFF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9F7421-EA1E-48EA-B0D0-CCFE62F648EA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131FC9-6CE6-4C2F-9FE4-9495A6776CCF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5DD0F-5FB9-4060-954A-5B98E9B27980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079152-F7D5-4842-BDA0-AE24D19F86FC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129AE-AAB5-4FF2-85F0-647F1EECCD26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C8601-1623-4AA7-B9F2-465689865ABA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29F448-B0D2-4000-8FE6-A6ED496D3133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A570B76-F24D-4928-A3F4-C125CAFA0C7A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mlDrawing" Target="../drawings/vmlDrawing1.v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2.emf"/><Relationship Id="rId5" Type="http://schemas.openxmlformats.org/officeDocument/2006/relationships/package" Target="../embeddings/Microsoft_Word_Document1.docx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wienerberger.cz/zdivo/katalog-v%C3%BDrobk%C5%AF/pracovn%C3%AD-pom%C5%AFcky-dopl%C5%88ky/vyrovn%C3%A1vac%C3%AD-souprava.html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enerberger.cz/zdivo/katalog-v%C3%BDrobk%C5%AF/pracovn%C3%AD-pom%C5%AFcky-dopl%C5%88ky/nan%C3%A1%C5%A1ec%C3%AD-v%C3%A1lec.html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enerberger.cz/zdivo/katalog-v%C3%BDrobk%C5%AF/pracovn%C3%AD-pom%C5%AFcky-dopl%C5%88ky/st%C4%9Bnov%C3%A1-spona-ploch%C3%A1-kotva.html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45015597"/>
              </p:ext>
            </p:extLst>
          </p:nvPr>
        </p:nvGraphicFramePr>
        <p:xfrm>
          <a:off x="2378056" y="116632"/>
          <a:ext cx="4463524" cy="67413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5" imgW="5889940" imgH="8909067" progId="Word.Document.12">
                  <p:embed/>
                </p:oleObj>
              </mc:Choice>
              <mc:Fallback>
                <p:oleObj name="Dokument" r:id="rId5" imgW="5889940" imgH="890906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378056" y="116632"/>
                        <a:ext cx="4463524" cy="674136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163154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188913"/>
            <a:ext cx="6625431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5" y="1340768"/>
            <a:ext cx="7776864" cy="230832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r>
              <a:rPr lang="cs-CZ" sz="4800" dirty="0" smtClean="0"/>
              <a:t>Pracovní pomůcky</a:t>
            </a:r>
            <a:br>
              <a:rPr lang="cs-CZ" sz="4800" dirty="0" smtClean="0"/>
            </a:br>
            <a:r>
              <a:rPr lang="cs-CZ" sz="4800" dirty="0" smtClean="0"/>
              <a:t>pro provádění zdiva</a:t>
            </a:r>
            <a:br>
              <a:rPr lang="cs-CZ" sz="4800" dirty="0" smtClean="0"/>
            </a:br>
            <a:r>
              <a:rPr lang="cs-CZ" sz="4800" dirty="0" smtClean="0"/>
              <a:t>z cihel </a:t>
            </a:r>
            <a:r>
              <a:rPr lang="cs-CZ" sz="4800" dirty="0" err="1" smtClean="0"/>
              <a:t>Porotherm</a:t>
            </a:r>
            <a:r>
              <a:rPr lang="cs-CZ" sz="4800" dirty="0" smtClean="0"/>
              <a:t> CB</a:t>
            </a:r>
            <a:endParaRPr lang="cs-CZ" sz="4800" dirty="0"/>
          </a:p>
        </p:txBody>
      </p:sp>
      <p:pic>
        <p:nvPicPr>
          <p:cNvPr id="1027" name="Picture 3" descr="C:\Users\hajekp.ISSSEMILY\AppData\Local\Microsoft\Windows\Temporary Internet Files\Content.IE5\5L1W01TD\MC9003052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365104"/>
            <a:ext cx="1674266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jekp.ISSSEMILY\AppData\Local\Microsoft\Windows\Temporary Internet Files\Content.IE5\O7ATP9J2\MP9003829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255984"/>
            <a:ext cx="2897966" cy="2069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1409" y="1268760"/>
            <a:ext cx="7776864" cy="83099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Vyrovnávací souprava</a:t>
            </a:r>
            <a:endParaRPr lang="cs-CZ" sz="48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221088"/>
            <a:ext cx="3095625" cy="187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41409" y="2404045"/>
            <a:ext cx="554461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Skládá se ze 2 přípravků</a:t>
            </a:r>
            <a:br>
              <a:rPr lang="cs-CZ" sz="2800" dirty="0" smtClean="0"/>
            </a:br>
            <a:r>
              <a:rPr lang="cs-CZ" sz="2800" dirty="0" smtClean="0"/>
              <a:t>s měnitelným nastavením výšky</a:t>
            </a:r>
            <a:br>
              <a:rPr lang="cs-CZ" sz="2800" dirty="0" smtClean="0"/>
            </a:br>
            <a:r>
              <a:rPr lang="cs-CZ" sz="2800" dirty="0" smtClean="0"/>
              <a:t>k založení 1.vrstvy broušených cihel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691680" y="4797152"/>
            <a:ext cx="2808312" cy="70788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/>
              <a:t>Bližší popis:</a:t>
            </a:r>
            <a:endParaRPr lang="cs-CZ" sz="4000" dirty="0"/>
          </a:p>
        </p:txBody>
      </p:sp>
      <p:sp>
        <p:nvSpPr>
          <p:cNvPr id="3" name="Tlačítko akce: Informace 2">
            <a:hlinkClick r:id="rId4" highlightClick="1"/>
          </p:cNvPr>
          <p:cNvSpPr/>
          <p:nvPr/>
        </p:nvSpPr>
        <p:spPr>
          <a:xfrm>
            <a:off x="4233797" y="5305425"/>
            <a:ext cx="792088" cy="792088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631745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1409" y="1268760"/>
            <a:ext cx="7776864" cy="83099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Nanášecí válec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1409" y="2404045"/>
            <a:ext cx="554461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 nanášení tenké vrstvy malty pro tloušťku zdiva</a:t>
            </a:r>
            <a:br>
              <a:rPr lang="cs-CZ" sz="2800" dirty="0" smtClean="0"/>
            </a:br>
            <a:r>
              <a:rPr lang="cs-CZ" sz="2800" dirty="0" smtClean="0"/>
              <a:t>44, 40, 30 a 25 cm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691680" y="4797152"/>
            <a:ext cx="2808312" cy="70788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/>
              <a:t>Bližší popis:</a:t>
            </a:r>
            <a:endParaRPr lang="cs-CZ" sz="4000" dirty="0"/>
          </a:p>
        </p:txBody>
      </p:sp>
      <p:sp>
        <p:nvSpPr>
          <p:cNvPr id="3" name="Tlačítko akce: Informace 2">
            <a:hlinkClick r:id="rId3" highlightClick="1"/>
          </p:cNvPr>
          <p:cNvSpPr/>
          <p:nvPr/>
        </p:nvSpPr>
        <p:spPr>
          <a:xfrm>
            <a:off x="4233797" y="5305425"/>
            <a:ext cx="792088" cy="792088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7892" y="3468414"/>
            <a:ext cx="2533650" cy="265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5125179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8681" y="1196752"/>
            <a:ext cx="7776864" cy="83099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Stěnová spona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1409" y="2404045"/>
            <a:ext cx="554461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Plochá nerezová kotva</a:t>
            </a:r>
            <a:br>
              <a:rPr lang="cs-CZ" sz="2800" dirty="0" smtClean="0"/>
            </a:br>
            <a:r>
              <a:rPr lang="cs-CZ" sz="2800" dirty="0" smtClean="0"/>
              <a:t>pro připojení stěn a příček.</a:t>
            </a:r>
            <a:br>
              <a:rPr lang="cs-CZ" sz="2800" dirty="0" smtClean="0"/>
            </a:br>
            <a:r>
              <a:rPr lang="cs-CZ" sz="2800" dirty="0" smtClean="0"/>
              <a:t>Zazdění do maltové vodorovné spáry nebo připevnění</a:t>
            </a:r>
            <a:br>
              <a:rPr lang="cs-CZ" sz="2800" dirty="0" smtClean="0"/>
            </a:br>
            <a:r>
              <a:rPr lang="cs-CZ" sz="2800" dirty="0" smtClean="0"/>
              <a:t>k již hotové stěně.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91680" y="4797152"/>
            <a:ext cx="2808312" cy="70788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/>
              <a:t>Bližší popis:</a:t>
            </a:r>
            <a:endParaRPr lang="cs-CZ" sz="4000" dirty="0"/>
          </a:p>
        </p:txBody>
      </p:sp>
      <p:sp>
        <p:nvSpPr>
          <p:cNvPr id="14" name="Tlačítko akce: Informace 13">
            <a:hlinkClick r:id="rId3" highlightClick="1"/>
          </p:cNvPr>
          <p:cNvSpPr/>
          <p:nvPr/>
        </p:nvSpPr>
        <p:spPr>
          <a:xfrm>
            <a:off x="4233797" y="5305425"/>
            <a:ext cx="792088" cy="792088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039914"/>
            <a:ext cx="2857500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89888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1086</TotalTime>
  <Words>60</Words>
  <Application>Microsoft Office PowerPoint</Application>
  <PresentationFormat>Předvádění na obrazovce (4:3)</PresentationFormat>
  <Paragraphs>15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125</cp:revision>
  <dcterms:created xsi:type="dcterms:W3CDTF">2012-05-07T15:15:55Z</dcterms:created>
  <dcterms:modified xsi:type="dcterms:W3CDTF">2013-09-29T07:42:50Z</dcterms:modified>
</cp:coreProperties>
</file>