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63" r:id="rId2"/>
    <p:sldId id="256" r:id="rId3"/>
    <p:sldId id="257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ivelace#Nivela.C4.8Dn.C3.AD_p.C5.99.C3.ADstroj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ke-sta%C5%BEen%C3%AD-download/videosekvence-zd%C4%9Bn%C3%AD/zd%C4%9Bn%C3%AD-na-maltu-pro-tenk%C3%A9-sp%C3%A1ry/zam%C4%9B%C5%99en%C3%AD-z%C3%A1kladov%C3%A9-desky-technologie-zd%C4%9Bn%C3%AD-porotherm-profi.html?lpi=122388009297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2457057"/>
              </p:ext>
            </p:extLst>
          </p:nvPr>
        </p:nvGraphicFramePr>
        <p:xfrm>
          <a:off x="2378056" y="116632"/>
          <a:ext cx="4463524" cy="6741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5" imgW="5889940" imgH="8895004" progId="Word.Document.12">
                  <p:embed/>
                </p:oleObj>
              </mc:Choice>
              <mc:Fallback>
                <p:oleObj name="Dokument" r:id="rId5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463524" cy="67413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52088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Výškové zaměření</a:t>
            </a:r>
            <a:br>
              <a:rPr lang="cs-CZ" sz="4800" dirty="0" smtClean="0"/>
            </a:br>
            <a:r>
              <a:rPr lang="cs-CZ" sz="4800" dirty="0" smtClean="0"/>
              <a:t>základové desky</a:t>
            </a:r>
            <a:endParaRPr lang="cs-CZ" sz="4800" dirty="0"/>
          </a:p>
        </p:txBody>
      </p:sp>
      <p:pic>
        <p:nvPicPr>
          <p:cNvPr id="1029" name="Picture 5" descr="C:\Users\hajekp.ISSSEMILY\AppData\Local\Microsoft\Windows\Temporary Internet Files\Content.IE5\INV84FVK\MC9000788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702871" y="2938091"/>
            <a:ext cx="2943225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jekp.ISSSEMILY\AppData\Local\Microsoft\Windows\Temporary Internet Files\Content.IE5\O7ATP9J2\MP90044833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47" y="3789040"/>
            <a:ext cx="3819027" cy="2556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268760"/>
            <a:ext cx="7776864" cy="23083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Měřením v místech budoucího zdiva určíme nejvyšší bod (roh) základové desky.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7363" y="3933056"/>
            <a:ext cx="554461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Toto zajistíme nejlépe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chemeClr val="bg2">
                    <a:lumMod val="10000"/>
                  </a:schemeClr>
                </a:solidFill>
                <a:hlinkClick r:id="rId3"/>
              </a:rPr>
              <a:t>nivelací</a:t>
            </a:r>
            <a:r>
              <a:rPr lang="cs-CZ" sz="2800" dirty="0" smtClean="0"/>
              <a:t> pomocí nivelačního přístroje, samozřejmě až po natavení hydroizolačních pásů a vyznačení obrysů zdiva.</a:t>
            </a:r>
            <a:endParaRPr lang="cs-CZ" sz="2800" dirty="0"/>
          </a:p>
        </p:txBody>
      </p:sp>
      <p:pic>
        <p:nvPicPr>
          <p:cNvPr id="5" name="Picture 4" descr="C:\Users\hajekp.ISSSEMILY\AppData\Local\Microsoft\Windows\Temporary Internet Files\Content.IE5\5L1W01TD\MC9002525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93096"/>
            <a:ext cx="1763878" cy="17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268760"/>
            <a:ext cx="7776864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Z tohoto bodu pak vychází založení 1. vrstvy cihel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1409" y="3140968"/>
            <a:ext cx="554461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Speciální zakládací malta</a:t>
            </a:r>
            <a:br>
              <a:rPr lang="cs-CZ" sz="2800" dirty="0" smtClean="0"/>
            </a:br>
            <a:r>
              <a:rPr lang="cs-CZ" sz="2800" dirty="0" smtClean="0"/>
              <a:t>pro 1.vrstvu cihel se pokládá</a:t>
            </a:r>
            <a:br>
              <a:rPr lang="cs-CZ" sz="2800" dirty="0" smtClean="0"/>
            </a:br>
            <a:r>
              <a:rPr lang="cs-CZ" sz="2800" dirty="0" smtClean="0"/>
              <a:t>v minimální tloušťce 10 mm.</a:t>
            </a:r>
            <a:br>
              <a:rPr lang="cs-CZ" sz="2800" dirty="0" smtClean="0"/>
            </a:br>
            <a:r>
              <a:rPr lang="cs-CZ" sz="2800" dirty="0" smtClean="0"/>
              <a:t>A to právě logicky v nejvyšším místě.</a:t>
            </a:r>
            <a:endParaRPr lang="cs-CZ" sz="2800" dirty="0"/>
          </a:p>
        </p:txBody>
      </p:sp>
      <p:pic>
        <p:nvPicPr>
          <p:cNvPr id="7171" name="Picture 3" descr="C:\Users\hajekp.ISSSEMILY\AppData\Local\Microsoft\Windows\Temporary Internet Files\Content.IE5\O7ATP9J2\MM900365278[1].gif"/>
          <p:cNvPicPr>
            <a:picLocks noChangeAspect="1" noChangeArrowheads="1" noCrop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95581"/>
            <a:ext cx="2578121" cy="249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196752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Zaměření základové desky je 1. krokem pro založení</a:t>
            </a:r>
            <a:br>
              <a:rPr lang="cs-CZ" sz="4800" dirty="0" smtClean="0"/>
            </a:br>
            <a:r>
              <a:rPr lang="cs-CZ" sz="4800" dirty="0" smtClean="0"/>
              <a:t>první vrstvy cihel. Věnujte tomu velkou pozornost. Zdění ostatních vrstev tak bude doslova legrace.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6152" name="Picture 8" descr="C:\Users\hajekp.ISSSEMILY\AppData\Local\Microsoft\Windows\Temporary Internet Files\Content.IE5\5L1W01TD\MC90028657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25144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89888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1122</TotalTime>
  <Words>85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130</cp:revision>
  <dcterms:created xsi:type="dcterms:W3CDTF">2012-05-07T15:15:55Z</dcterms:created>
  <dcterms:modified xsi:type="dcterms:W3CDTF">2013-09-29T08:08:39Z</dcterms:modified>
</cp:coreProperties>
</file>