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64" r:id="rId2"/>
    <p:sldId id="256" r:id="rId3"/>
    <p:sldId id="257" r:id="rId4"/>
    <p:sldId id="262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.emf"/><Relationship Id="rId5" Type="http://schemas.openxmlformats.org/officeDocument/2006/relationships/package" Target="../embeddings/Microsoft_Word_Document1.docx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enerberger.cz/ke-sta%C5%BEen%C3%AD-download/videosekvence-zd%C4%9Bn%C3%AD/zd%C4%9Bn%C3%AD-na-maltu-pro-tenk%C3%A9-sp%C3%A1ry/nastaven%C3%AD-vyrovn%C3%A1vac%C3%AD-soupravy-technologie-zd%C4%9Bn%C3%AD-porotherm-profi.html?lpi=122388009297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9302178"/>
              </p:ext>
            </p:extLst>
          </p:nvPr>
        </p:nvGraphicFramePr>
        <p:xfrm>
          <a:off x="2378056" y="116632"/>
          <a:ext cx="4463524" cy="6741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5" imgW="5889940" imgH="8895004" progId="Word.Document.12">
                  <p:embed/>
                </p:oleObj>
              </mc:Choice>
              <mc:Fallback>
                <p:oleObj name="Dokument" r:id="rId5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78056" y="116632"/>
                        <a:ext cx="4463524" cy="67413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17249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188913"/>
            <a:ext cx="6625431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1340768"/>
            <a:ext cx="7776864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Nastavení vyrovnávací soupravy</a:t>
            </a:r>
            <a:endParaRPr lang="cs-CZ" sz="4800" dirty="0"/>
          </a:p>
        </p:txBody>
      </p:sp>
      <p:pic>
        <p:nvPicPr>
          <p:cNvPr id="1031" name="Picture 7" descr="C:\Users\hajekp.ISSSEMILY\AppData\Local\Microsoft\Windows\Temporary Internet Files\Content.IE5\5L1W01TD\MC9003836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417" y="2485862"/>
            <a:ext cx="3151336" cy="385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jekp.ISSSEMILY\AppData\Local\Microsoft\Windows\Temporary Internet Files\Content.IE5\O7ATP9J2\MC90044129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2969568"/>
            <a:ext cx="38884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268760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Pro dokonale souvislou</a:t>
            </a:r>
            <a:br>
              <a:rPr lang="cs-CZ" sz="4800" dirty="0" smtClean="0"/>
            </a:br>
            <a:r>
              <a:rPr lang="cs-CZ" sz="4800" dirty="0" smtClean="0"/>
              <a:t>a vodorovnou vrstvu zakládací malty CB min.tl. 10 mm použijeme vyrovnávací soupravu s nivelačním přístrojem a latí.</a:t>
            </a:r>
            <a:endParaRPr lang="cs-CZ" sz="4800" dirty="0"/>
          </a:p>
        </p:txBody>
      </p:sp>
      <p:pic>
        <p:nvPicPr>
          <p:cNvPr id="2053" name="Picture 5" descr="C:\Users\hajekp.ISSSEMILY\AppData\Local\Microsoft\Windows\Temporary Internet Files\Content.IE5\TJZZO2MA\MP9003829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836" y="3783125"/>
            <a:ext cx="2196339" cy="307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078972"/>
            <a:ext cx="7776864" cy="452431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V nejvyšším místě budoucí zdi postavíme 1. vyrovnávací přípravek z vyrovnávací soupravy a vyrovnáme pomocí magnetické vodováhy</a:t>
            </a:r>
            <a:br>
              <a:rPr lang="cs-CZ" sz="4800" dirty="0" smtClean="0"/>
            </a:br>
            <a:r>
              <a:rPr lang="cs-CZ" sz="4800" dirty="0" smtClean="0"/>
              <a:t>do roviny příčné i podélné.</a:t>
            </a:r>
            <a:endParaRPr lang="cs-CZ" sz="4800" dirty="0"/>
          </a:p>
        </p:txBody>
      </p:sp>
      <p:pic>
        <p:nvPicPr>
          <p:cNvPr id="7172" name="Picture 4" descr="C:\Users\hajekp.ISSSEMILY\AppData\Local\Microsoft\Windows\Temporary Internet Files\Content.IE5\O7ATP9J2\MC9002858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685" y="5445224"/>
            <a:ext cx="1806854" cy="1135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2517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080598"/>
            <a:ext cx="7776864" cy="30469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Poté do přípravku umístíme nivelační tyč a označíme na ní rovinu pomocí nivelačního přístroje.</a:t>
            </a:r>
            <a:endParaRPr lang="cs-CZ" sz="4800" dirty="0"/>
          </a:p>
        </p:txBody>
      </p:sp>
      <p:pic>
        <p:nvPicPr>
          <p:cNvPr id="6153" name="Picture 9" descr="C:\Users\hajekp.ISSSEMILY\AppData\Local\Microsoft\Windows\Temporary Internet Files\Content.IE5\5L1W01TD\MC9002330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1" y="3429000"/>
            <a:ext cx="2108270" cy="3232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89888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681" y="1080598"/>
            <a:ext cx="7776864" cy="440120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000" dirty="0" smtClean="0"/>
              <a:t>Ve vzdálenosti dle délky hliníkové latě pro urovnávání malty usadíme do vodorovné polohy 2.přípravek, který do stejné výškové úrovně vyrovnáme opět pomocí nivelačního přístroje, a na dorazech nastavíme šířku </a:t>
            </a:r>
            <a:r>
              <a:rPr lang="cs-CZ" sz="4000" dirty="0" err="1" smtClean="0"/>
              <a:t>maltovaného</a:t>
            </a:r>
            <a:r>
              <a:rPr lang="cs-CZ" sz="4000" dirty="0" smtClean="0"/>
              <a:t> lože.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6152" name="Picture 8" descr="C:\Users\hajekp.ISSSEMILY\AppData\Local\Microsoft\Windows\Temporary Internet Files\Content.IE5\5L1W01TD\MC900286578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97152"/>
            <a:ext cx="1791310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 rot="20407481">
            <a:off x="5099731" y="5481803"/>
            <a:ext cx="20572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Video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4664499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1172</TotalTime>
  <Words>106</Words>
  <Application>Microsoft Office PowerPoint</Application>
  <PresentationFormat>Předvádění na obrazovce (4:3)</PresentationFormat>
  <Paragraphs>12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137</cp:revision>
  <dcterms:created xsi:type="dcterms:W3CDTF">2012-05-07T15:15:55Z</dcterms:created>
  <dcterms:modified xsi:type="dcterms:W3CDTF">2013-09-29T08:07:22Z</dcterms:modified>
</cp:coreProperties>
</file>