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7"/>
  </p:handoutMasterIdLst>
  <p:sldIdLst>
    <p:sldId id="264" r:id="rId2"/>
    <p:sldId id="256" r:id="rId3"/>
    <p:sldId id="257" r:id="rId4"/>
    <p:sldId id="262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emf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6" Type="http://schemas.openxmlformats.org/officeDocument/2006/relationships/package" Target="../embeddings/Microsoft_Word_Document1.docx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enerberger.cz/ke-sta%C5%BEen%C3%AD-download/videosekvence-zd%C4%9Bn%C3%AD/zd%C4%9Bn%C3%AD-na-maltu-pro-tenk%C3%A9-sp%C3%A1ry/nan%C3%A1%C5%A1en%C3%AD-malty-technologie-zd%C4%9Bn%C3%AD-porotherm-profi.html?lpi=122388009297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47385220"/>
              </p:ext>
            </p:extLst>
          </p:nvPr>
        </p:nvGraphicFramePr>
        <p:xfrm>
          <a:off x="2378056" y="116632"/>
          <a:ext cx="4463524" cy="6741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6" imgW="5889940" imgH="8895004" progId="Word.Document.12">
                  <p:embed/>
                </p:oleObj>
              </mc:Choice>
              <mc:Fallback>
                <p:oleObj name="Dokument" r:id="rId6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378056" y="116632"/>
                        <a:ext cx="4463524" cy="67413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8047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188913"/>
            <a:ext cx="6625431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340768"/>
            <a:ext cx="7776864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Nanášení zakládací malty</a:t>
            </a:r>
            <a:endParaRPr lang="cs-CZ" sz="4800" dirty="0"/>
          </a:p>
        </p:txBody>
      </p:sp>
      <p:pic>
        <p:nvPicPr>
          <p:cNvPr id="1035" name="Picture 11" descr="C:\Users\hajekp.ISSSEMILY\AppData\Local\Microsoft\Windows\Temporary Internet Files\Content.IE5\INV84FVK\MP9003869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4" y="2576423"/>
            <a:ext cx="5256585" cy="3749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ajekp.ISSSEMILY\AppData\Local\Microsoft\Windows\Temporary Internet Files\Content.IE5\5L1W01TD\MC9003714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88458"/>
            <a:ext cx="1822399" cy="1125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268760"/>
            <a:ext cx="7776864" cy="37856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Po nastavení obou přípravků do roviny nanášíme mezi ně zakládací maltu správné konzistence a urovnáváme</a:t>
            </a:r>
            <a:br>
              <a:rPr lang="cs-CZ" sz="4800" dirty="0" smtClean="0"/>
            </a:br>
            <a:r>
              <a:rPr lang="cs-CZ" sz="4800" dirty="0" smtClean="0"/>
              <a:t>ji latí.</a:t>
            </a:r>
            <a:endParaRPr lang="cs-CZ" sz="4800" dirty="0"/>
          </a:p>
        </p:txBody>
      </p:sp>
      <p:pic>
        <p:nvPicPr>
          <p:cNvPr id="2056" name="Picture 8" descr="C:\Users\hajekp.ISSSEMILY\AppData\Local\Microsoft\Windows\Temporary Internet Files\Content.IE5\INV84FVK\MC9002172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80593"/>
            <a:ext cx="3106753" cy="295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078972"/>
            <a:ext cx="7776864" cy="526297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Poté můžeme první přípravek přenést na nové místo ve směru dalšího nanášení malty, samozřejmě do vzdálenosti dle délky srovnávací latě</a:t>
            </a:r>
            <a:br>
              <a:rPr lang="cs-CZ" sz="4800" dirty="0" smtClean="0"/>
            </a:br>
            <a:r>
              <a:rPr lang="cs-CZ" sz="4800" dirty="0" smtClean="0"/>
              <a:t>od druhého přípravku, ponechaného na místě.</a:t>
            </a:r>
            <a:endParaRPr lang="cs-CZ" sz="4800" dirty="0"/>
          </a:p>
        </p:txBody>
      </p:sp>
      <p:pic>
        <p:nvPicPr>
          <p:cNvPr id="7173" name="Picture 5" descr="C:\Users\hajekp.ISSSEMILY\AppData\Local\Microsoft\Windows\Temporary Internet Files\Content.IE5\5L1W01TD\MC9000565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697" y="4941168"/>
            <a:ext cx="1628321" cy="162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2517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080598"/>
            <a:ext cx="7776864" cy="440120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000" dirty="0"/>
              <a:t>Vzniklé díry po </a:t>
            </a:r>
            <a:r>
              <a:rPr lang="cs-CZ" sz="4000" dirty="0" smtClean="0"/>
              <a:t>přípravku</a:t>
            </a:r>
          </a:p>
          <a:p>
            <a:pPr algn="l"/>
            <a:r>
              <a:rPr lang="cs-CZ" sz="4000" dirty="0" smtClean="0"/>
              <a:t>v </a:t>
            </a:r>
            <a:r>
              <a:rPr lang="cs-CZ" sz="4000" dirty="0"/>
              <a:t>maltovém loži zatřeme </a:t>
            </a:r>
            <a:r>
              <a:rPr lang="cs-CZ" sz="4000" dirty="0" smtClean="0"/>
              <a:t>maltou</a:t>
            </a:r>
            <a:br>
              <a:rPr lang="cs-CZ" sz="4000" dirty="0" smtClean="0"/>
            </a:br>
            <a:r>
              <a:rPr lang="cs-CZ" sz="4000" dirty="0" smtClean="0"/>
              <a:t>a </a:t>
            </a:r>
            <a:r>
              <a:rPr lang="cs-CZ" sz="4000" dirty="0"/>
              <a:t>nově umístěný přípravek opět </a:t>
            </a:r>
            <a:r>
              <a:rPr lang="cs-CZ" sz="4000" dirty="0" smtClean="0"/>
              <a:t>vyrovnáme do roviny.</a:t>
            </a:r>
          </a:p>
          <a:p>
            <a:pPr algn="l"/>
            <a:r>
              <a:rPr lang="cs-CZ" sz="4000" dirty="0" smtClean="0"/>
              <a:t>Celý postup opakujeme v délce souvislého úseku maltového lože,</a:t>
            </a:r>
          </a:p>
          <a:p>
            <a:pPr algn="l"/>
            <a:r>
              <a:rPr lang="cs-CZ" sz="4000" dirty="0" smtClean="0"/>
              <a:t>např. délky jedné stěny.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6152" name="Picture 8" descr="C:\Users\hajekp.ISSSEMILY\AppData\Local\Microsoft\Windows\Temporary Internet Files\Content.IE5\5L1W01TD\MC90028657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79131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 rot="20407481">
            <a:off x="5099731" y="5481803"/>
            <a:ext cx="2057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Video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664499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1221</TotalTime>
  <Words>76</Words>
  <Application>Microsoft Office PowerPoint</Application>
  <PresentationFormat>Předvádění na obrazovce (4:3)</PresentationFormat>
  <Paragraphs>13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141</cp:revision>
  <dcterms:created xsi:type="dcterms:W3CDTF">2012-05-07T15:15:55Z</dcterms:created>
  <dcterms:modified xsi:type="dcterms:W3CDTF">2013-09-29T08:08:06Z</dcterms:modified>
</cp:coreProperties>
</file>