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64" r:id="rId2"/>
    <p:sldId id="256" r:id="rId3"/>
    <p:sldId id="257" r:id="rId4"/>
    <p:sldId id="262" r:id="rId5"/>
    <p:sldId id="265" r:id="rId6"/>
    <p:sldId id="266" r:id="rId7"/>
    <p:sldId id="267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enerberger.cz/ke-sta%C5%BEen%C3%AD-download/videosekvence-zd%C4%9Bn%C3%AD/zd%C4%9Bn%C3%AD-na-maltu-pro-tenk%C3%A9-sp%C3%A1ry/polo%C5%BEen%C3%AD-prvn%C3%AD-vrstvy-cihel-technologie-zd%C4%9Bn%C3%AD-porotherm-profi.html?lpi=122388009297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6371554"/>
              </p:ext>
            </p:extLst>
          </p:nvPr>
        </p:nvGraphicFramePr>
        <p:xfrm>
          <a:off x="2378056" y="116632"/>
          <a:ext cx="4498200" cy="6793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5" imgW="5889940" imgH="8895004" progId="Word.Document.12">
                  <p:embed/>
                </p:oleObj>
              </mc:Choice>
              <mc:Fallback>
                <p:oleObj name="Dokument" r:id="rId5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498200" cy="6793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47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188913"/>
            <a:ext cx="6625431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1340768"/>
            <a:ext cx="7776864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800" dirty="0" smtClean="0"/>
              <a:t>Položení první vrstvy cihel</a:t>
            </a:r>
            <a:endParaRPr lang="cs-CZ" sz="4800" dirty="0"/>
          </a:p>
        </p:txBody>
      </p:sp>
      <p:pic>
        <p:nvPicPr>
          <p:cNvPr id="2050" name="Picture 2" descr="C:\Users\hajekp.ISSSEMILY\AppData\Local\Microsoft\Windows\Temporary Internet Files\Content.IE5\TJZZO2MA\MC9003185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70769"/>
            <a:ext cx="1814170" cy="118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jekp.ISSSEMILY\AppData\Local\Microsoft\Windows\Temporary Internet Files\Content.IE5\INV84FVK\MP90038709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2" y="2636912"/>
            <a:ext cx="5184577" cy="369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268760"/>
            <a:ext cx="7776864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Začínáme osazením</a:t>
            </a:r>
          </a:p>
          <a:p>
            <a:pPr algn="l"/>
            <a:r>
              <a:rPr lang="cs-CZ" sz="4800" dirty="0" smtClean="0"/>
              <a:t>r</a:t>
            </a:r>
            <a:r>
              <a:rPr lang="cs-CZ" sz="4800" dirty="0" smtClean="0"/>
              <a:t>ohových cihel.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68960"/>
            <a:ext cx="4924425" cy="3467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6317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30469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Cihly vyrovnáme</a:t>
            </a:r>
          </a:p>
          <a:p>
            <a:pPr algn="l"/>
            <a:r>
              <a:rPr lang="cs-CZ" sz="4800" dirty="0" smtClean="0"/>
              <a:t>do vodorovné polohy</a:t>
            </a:r>
          </a:p>
          <a:p>
            <a:pPr algn="l"/>
            <a:r>
              <a:rPr lang="cs-CZ" sz="4800" dirty="0" smtClean="0"/>
              <a:t>dle vodováhy poťukáním gumovou paličkou.</a:t>
            </a:r>
            <a:endParaRPr lang="cs-CZ" sz="4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28" y="3429000"/>
            <a:ext cx="2950669" cy="3259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12517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37856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Mezi osazené </a:t>
            </a:r>
            <a:r>
              <a:rPr lang="cs-CZ" sz="4800" dirty="0" smtClean="0"/>
              <a:t>a vyrovnané </a:t>
            </a:r>
            <a:r>
              <a:rPr lang="cs-CZ" sz="4800" dirty="0" smtClean="0"/>
              <a:t>rohové cihly natáhneme</a:t>
            </a:r>
          </a:p>
          <a:p>
            <a:pPr algn="l"/>
            <a:r>
              <a:rPr lang="cs-CZ" sz="4800" dirty="0" smtClean="0"/>
              <a:t>z vnější strany zednickou šňůru, podél níž ukládáme další cihly 1.vrstvy.</a:t>
            </a:r>
            <a:endParaRPr lang="cs-CZ" sz="4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841" y="4437112"/>
            <a:ext cx="3232146" cy="2011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332024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30469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V rohové vazbě používáme cihlu poloviční - koncovou. Přepážky u 2 velkých otvorů vyklepneme.</a:t>
            </a:r>
            <a:endParaRPr lang="cs-CZ" sz="4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72842"/>
            <a:ext cx="3167959" cy="1989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516" y="3573016"/>
            <a:ext cx="3276600" cy="300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1691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37856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/>
              <a:t>Tyto kapsy </a:t>
            </a:r>
            <a:r>
              <a:rPr lang="cs-CZ" sz="4800" dirty="0" smtClean="0"/>
              <a:t>po </a:t>
            </a:r>
            <a:r>
              <a:rPr lang="cs-CZ" sz="4800" dirty="0"/>
              <a:t>položení celé vrstvy nezapomeneme vyplnit tepelně izolační </a:t>
            </a:r>
            <a:r>
              <a:rPr lang="cs-CZ" sz="4800" dirty="0" smtClean="0"/>
              <a:t>maltou</a:t>
            </a:r>
          </a:p>
          <a:p>
            <a:pPr algn="l"/>
            <a:r>
              <a:rPr lang="cs-CZ" sz="4800" dirty="0" smtClean="0"/>
              <a:t>pro celkové zpevnění rohové vazby.</a:t>
            </a:r>
            <a:endParaRPr lang="cs-CZ" sz="4800" dirty="0"/>
          </a:p>
        </p:txBody>
      </p:sp>
      <p:pic>
        <p:nvPicPr>
          <p:cNvPr id="7170" name="Picture 2" descr="C:\Users\hajekp.ISSSEMILY\AppData\Local\Microsoft\Windows\Temporary Internet Files\Content.IE5\INV84FVK\MP90038709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605" y="4262088"/>
            <a:ext cx="3241646" cy="23123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7463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681" y="1080598"/>
            <a:ext cx="7776864" cy="440120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000" dirty="0" smtClean="0"/>
              <a:t>Cihly při pokládání nijak do malty nezatlačujeme, po kratších úsecích nezapomínáme vyrovnávat cihly</a:t>
            </a:r>
          </a:p>
          <a:p>
            <a:pPr algn="l"/>
            <a:r>
              <a:rPr lang="cs-CZ" sz="4000" dirty="0" smtClean="0"/>
              <a:t>dle vodováhy v příčném směru a delší vodováhou či latí i v podélném.</a:t>
            </a:r>
            <a:r>
              <a:rPr lang="cs-CZ" sz="4000" dirty="0"/>
              <a:t> </a:t>
            </a:r>
            <a:r>
              <a:rPr lang="cs-CZ" sz="4000" dirty="0" smtClean="0"/>
              <a:t>Výškový rozdíl mezi cihlami nesmí být větší než 1mm.</a:t>
            </a:r>
            <a:endParaRPr lang="cs-CZ" sz="4000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6152" name="Picture 8" descr="C:\Users\hajekp.ISSSEMILY\AppData\Local\Microsoft\Windows\Temporary Internet Files\Content.IE5\5L1W01TD\MC900286578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97152"/>
            <a:ext cx="1791310" cy="168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 rot="20407481">
            <a:off x="5099731" y="5481803"/>
            <a:ext cx="2057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Video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664499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1280</TotalTime>
  <Words>154</Words>
  <Application>Microsoft Office PowerPoint</Application>
  <PresentationFormat>Předvádění na obrazovce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149</cp:revision>
  <dcterms:created xsi:type="dcterms:W3CDTF">2012-05-07T15:15:55Z</dcterms:created>
  <dcterms:modified xsi:type="dcterms:W3CDTF">2013-09-29T09:01:49Z</dcterms:modified>
</cp:coreProperties>
</file>