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9"/>
  </p:handoutMasterIdLst>
  <p:sldIdLst>
    <p:sldId id="264" r:id="rId2"/>
    <p:sldId id="256" r:id="rId3"/>
    <p:sldId id="257" r:id="rId4"/>
    <p:sldId id="262" r:id="rId5"/>
    <p:sldId id="266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emf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package" Target="../embeddings/Microsoft_Word_Document1.docx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enerberger.cz/ke-sta%C5%BEen%C3%AD-download/videosekvence-zd%C4%9Bn%C3%AD/zd%C4%9Bn%C3%AD-na-maltu-pro-tenk%C3%A9-sp%C3%A1ry/zd%C4%9Bn%C3%AD-dal%C5%A1%C3%ADch-vrstev-cihel-technologie-zd%C4%9Bn%C3%AD-porotherm-profi.html?lpi=122388009297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45744603"/>
              </p:ext>
            </p:extLst>
          </p:nvPr>
        </p:nvGraphicFramePr>
        <p:xfrm>
          <a:off x="2336152" y="116631"/>
          <a:ext cx="4612112" cy="68327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6" imgW="5889940" imgH="8724092" progId="Word.Document.12">
                  <p:embed/>
                </p:oleObj>
              </mc:Choice>
              <mc:Fallback>
                <p:oleObj name="Dokument" r:id="rId6" imgW="5889940" imgH="87240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336152" y="116631"/>
                        <a:ext cx="4612112" cy="68327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8047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340768"/>
            <a:ext cx="7776864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Zdění dalších vrstev cihel</a:t>
            </a:r>
            <a:endParaRPr lang="cs-CZ" sz="4800" dirty="0"/>
          </a:p>
        </p:txBody>
      </p:sp>
      <p:pic>
        <p:nvPicPr>
          <p:cNvPr id="2054" name="Picture 6" descr="C:\Users\hajekp.ISSSEMILY\AppData\Local\Microsoft\Windows\Temporary Internet Files\Content.IE5\O7ATP9J2\MP9003829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2896"/>
            <a:ext cx="2851777" cy="39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jekp.ISSSEMILY\AppData\Local\Microsoft\Windows\Temporary Internet Files\Content.IE5\5L1W01TD\MP90038696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00662">
            <a:off x="4698598" y="318459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024649"/>
            <a:ext cx="7776864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Další vrstvy cihel již zdíme</a:t>
            </a:r>
          </a:p>
          <a:p>
            <a:pPr algn="l"/>
            <a:r>
              <a:rPr lang="cs-CZ" sz="4800" dirty="0" smtClean="0"/>
              <a:t>na maltu pro tenké spáry, dodávanou v pytlích spolu</a:t>
            </a:r>
          </a:p>
          <a:p>
            <a:pPr algn="l"/>
            <a:r>
              <a:rPr lang="cs-CZ" sz="4800" dirty="0" smtClean="0"/>
              <a:t>s cihlami.</a:t>
            </a:r>
            <a:br>
              <a:rPr lang="cs-CZ" sz="4800" dirty="0" smtClean="0"/>
            </a:br>
            <a:r>
              <a:rPr lang="cs-CZ" sz="4800" dirty="0" smtClean="0"/>
              <a:t>Maltu rozmícháme speciálním míchadlem do ideální</a:t>
            </a:r>
            <a:br>
              <a:rPr lang="cs-CZ" sz="4800" dirty="0" smtClean="0"/>
            </a:br>
            <a:r>
              <a:rPr lang="cs-CZ" sz="4800" dirty="0" smtClean="0"/>
              <a:t>„medové“ plasticity.</a:t>
            </a:r>
            <a:endParaRPr lang="cs-CZ" sz="4800" dirty="0"/>
          </a:p>
        </p:txBody>
      </p:sp>
      <p:pic>
        <p:nvPicPr>
          <p:cNvPr id="3076" name="Picture 4" descr="C:\Users\hajekp.ISSSEMILY\AppData\Local\Microsoft\Windows\Temporary Internet Files\Content.IE5\5L1W01TD\MC900217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782" y="4797152"/>
            <a:ext cx="1803197" cy="177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078972"/>
            <a:ext cx="7776864" cy="23083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Maltu nanášíme speciálním nanášecím válcem při jeho pohybu po ložné ploše cihel.</a:t>
            </a:r>
            <a:endParaRPr lang="cs-CZ" sz="4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548507"/>
            <a:ext cx="4686697" cy="31423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12517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078972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Do takto nanesené tenké vrstvy malty se pokládá nová vrstva cihel a opět dle všech pravidel (rohové cihly, šňůra, vazba rohu, vyrovnání cihel příčně i podélně).</a:t>
            </a:r>
            <a:endParaRPr lang="cs-CZ" sz="48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463" y="4894056"/>
            <a:ext cx="2462039" cy="18194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316918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078972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/>
              <a:t>Lze použít i náhradní postup nanesení malty na cihly</a:t>
            </a:r>
            <a:br>
              <a:rPr lang="cs-CZ" sz="4800" dirty="0"/>
            </a:br>
            <a:r>
              <a:rPr lang="cs-CZ" sz="4800" dirty="0"/>
              <a:t>bez nanášecího válce – jejich namáčením „vzhůru nohama“</a:t>
            </a:r>
            <a:br>
              <a:rPr lang="cs-CZ" sz="4800" dirty="0"/>
            </a:br>
            <a:r>
              <a:rPr lang="cs-CZ" sz="4800" dirty="0"/>
              <a:t>do malty rozmíchané</a:t>
            </a:r>
            <a:br>
              <a:rPr lang="cs-CZ" sz="4800" dirty="0"/>
            </a:br>
            <a:r>
              <a:rPr lang="cs-CZ" sz="4800" dirty="0"/>
              <a:t>v </a:t>
            </a:r>
            <a:r>
              <a:rPr lang="cs-CZ" sz="4800" dirty="0" err="1"/>
              <a:t>maltovníku</a:t>
            </a:r>
            <a:r>
              <a:rPr lang="cs-CZ" sz="4800" dirty="0"/>
              <a:t>.</a:t>
            </a:r>
            <a:endParaRPr lang="cs-CZ" sz="4800" dirty="0"/>
          </a:p>
        </p:txBody>
      </p:sp>
      <p:pic>
        <p:nvPicPr>
          <p:cNvPr id="5123" name="Picture 3" descr="C:\Users\hajekp.ISSSEMILY\AppData\Local\Microsoft\Windows\Temporary Internet Files\Content.IE5\TJZZO2MA\MC9003201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013176"/>
            <a:ext cx="1825142" cy="105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32024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052736"/>
            <a:ext cx="7776864" cy="440120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000" dirty="0" smtClean="0"/>
              <a:t>Vždy dbáme na vodorovné uložení cihel v obou směrech, minimální výškový rozdíl do 1mm by měl už být samozřejmý z pečlivě prováděné předchozí vrstvy. Stále při přesném zdění platí, že na styčné spáry se malta nenanáší !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6152" name="Picture 8" descr="C:\Users\hajekp.ISSSEMILY\AppData\Local\Microsoft\Windows\Temporary Internet Files\Content.IE5\5L1W01TD\MC90028657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664499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1321</TotalTime>
  <Words>153</Words>
  <Application>Microsoft Office PowerPoint</Application>
  <PresentationFormat>Předvádění na obrazovce (4:3)</PresentationFormat>
  <Paragraphs>16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157</cp:revision>
  <dcterms:created xsi:type="dcterms:W3CDTF">2012-05-07T15:15:55Z</dcterms:created>
  <dcterms:modified xsi:type="dcterms:W3CDTF">2013-09-29T12:34:07Z</dcterms:modified>
</cp:coreProperties>
</file>