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4" r:id="rId2"/>
    <p:sldId id="256" r:id="rId3"/>
    <p:sldId id="257" r:id="rId4"/>
    <p:sldId id="262" r:id="rId5"/>
    <p:sldId id="266" r:id="rId6"/>
    <p:sldId id="263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A6FA43-B6B0-4FF1-A639-FF9DD695AAD6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3CFA929-A718-433E-9101-03FD26587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454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0A67E-1EBB-4B41-97FE-7E1BFB012722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0C61C-A807-465C-BEF5-09CA1F00F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82619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94922-88A7-4AA3-9577-DEC49FA7678E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9C53A-B35A-46AA-8452-D6E1CA77FD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326852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F3B23-C01D-4BF2-A6C2-06CAE2E8F78E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6A27D-2A6B-4ACA-93E7-59B358A27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99296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9B2C7-BE8F-4142-87F3-DF4CD38ACAFF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0BC8-4227-4EE1-99D8-D4FA6348D6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155872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F7421-EA1E-48EA-B0D0-CCFE62F648E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E0B1C-D05F-4C63-962F-85B621F405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194791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1FC9-6CE6-4C2F-9FE4-9495A6776CCF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C283A-10CF-4454-9B4F-1F44D2A48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7940559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DD0F-5FB9-4060-954A-5B98E9B27980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AB802-A03E-4922-B059-FE5FE1649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02658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79152-F7D5-4842-BDA0-AE24D19F86FC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94E6A-3EA6-41C1-B3F5-E6EBFE5FD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164015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29AE-AAB5-4FF2-85F0-647F1EECCD26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8F4E8-D4C8-45DE-874C-B041E09157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232912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C8601-1623-4AA7-B9F2-465689865AB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8B5E5-3CCA-4834-AEF0-2F8517F58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104697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9F448-B0D2-4000-8FE6-A6ED496D3133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D37DE-AAA6-48E2-A54C-063B4BB28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4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570B76-F24D-4928-A3F4-C125CAFA0C7A}" type="datetimeFigureOut">
              <a:rPr lang="cs-CZ"/>
              <a:pPr>
                <a:defRPr/>
              </a:pPr>
              <a:t>29.9.2013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93BA6D-F09B-440F-B75C-5D11B9793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enerberger.cz/ke-sta%C5%BEen%C3%AD-download/videosekvence-zd%C4%9Bn%C3%AD/zd%C4%9Bn%C3%AD-na-maltu-pro-tenk%C3%A9-sp%C3%A1ry/z%C3%A1sady-spr%C3%A1vn%C3%A9ho-zd%C4%9Bn%C3%AD-technologie-zd%C4%9Bn%C3%AD-porotherm-profi.html?lpi=1223880092978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6408545"/>
              </p:ext>
            </p:extLst>
          </p:nvPr>
        </p:nvGraphicFramePr>
        <p:xfrm>
          <a:off x="2378056" y="116632"/>
          <a:ext cx="4463524" cy="6741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5" imgW="5889940" imgH="8895004" progId="Word.Document.12">
                  <p:embed/>
                </p:oleObj>
              </mc:Choice>
              <mc:Fallback>
                <p:oleObj name="Dokument" r:id="rId5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463524" cy="67413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47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188913"/>
            <a:ext cx="6625431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5" y="1340768"/>
            <a:ext cx="7776864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r>
              <a:rPr lang="cs-CZ" sz="4800" dirty="0" smtClean="0"/>
              <a:t>Zásady správného zdění z cihel </a:t>
            </a:r>
            <a:r>
              <a:rPr lang="cs-CZ" sz="4800" dirty="0" err="1" smtClean="0"/>
              <a:t>Porotherm</a:t>
            </a:r>
            <a:r>
              <a:rPr lang="cs-CZ" sz="4800" dirty="0" smtClean="0"/>
              <a:t> CB</a:t>
            </a:r>
            <a:endParaRPr lang="cs-CZ" sz="4800" dirty="0"/>
          </a:p>
        </p:txBody>
      </p:sp>
      <p:pic>
        <p:nvPicPr>
          <p:cNvPr id="2056" name="Picture 8" descr="C:\Users\hajekp.ISSSEMILY\AppData\Local\Microsoft\Windows\Temporary Internet Files\Content.IE5\INV84FVK\MC9002300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8615">
            <a:off x="-162452" y="2516332"/>
            <a:ext cx="4860392" cy="3524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ajekp.ISSSEMILY\AppData\Local\Microsoft\Windows\Temporary Internet Files\Content.IE5\5L1W01TD\MC9002955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327" y="2741400"/>
            <a:ext cx="3061393" cy="311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888977" y="585525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dirty="0"/>
              <a:t>Postup podobný </a:t>
            </a:r>
            <a:r>
              <a:rPr lang="cs-CZ" sz="2800" dirty="0" smtClean="0"/>
              <a:t>jako</a:t>
            </a:r>
            <a:br>
              <a:rPr lang="cs-CZ" sz="2800" dirty="0" smtClean="0"/>
            </a:br>
            <a:r>
              <a:rPr lang="cs-CZ" sz="2800" dirty="0" smtClean="0"/>
              <a:t>u </a:t>
            </a:r>
            <a:r>
              <a:rPr lang="cs-CZ" sz="2800" dirty="0"/>
              <a:t>cihel P+D (</a:t>
            </a:r>
            <a:r>
              <a:rPr lang="cs-CZ" sz="2800" dirty="0" err="1"/>
              <a:t>pero+drážka</a:t>
            </a:r>
            <a:r>
              <a:rPr lang="cs-CZ" sz="2800" dirty="0"/>
              <a:t>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41409" y="1024649"/>
            <a:ext cx="7776864" cy="52629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Cihlu vždy opřeme pery</a:t>
            </a:r>
            <a:br>
              <a:rPr lang="cs-CZ" sz="4800" dirty="0" smtClean="0"/>
            </a:br>
            <a:r>
              <a:rPr lang="cs-CZ" sz="4800" dirty="0" smtClean="0"/>
              <a:t>do drážek a spustíme ji vedením v drážkách dolů</a:t>
            </a:r>
            <a:br>
              <a:rPr lang="cs-CZ" sz="4800" dirty="0" smtClean="0"/>
            </a:br>
            <a:r>
              <a:rPr lang="cs-CZ" sz="4800" dirty="0" smtClean="0"/>
              <a:t>na spodní vrstvu cihel.</a:t>
            </a:r>
            <a:br>
              <a:rPr lang="cs-CZ" sz="4800" dirty="0" smtClean="0"/>
            </a:br>
            <a:r>
              <a:rPr lang="cs-CZ" sz="4800" dirty="0" smtClean="0"/>
              <a:t>Nikdy ji neposouváme</a:t>
            </a:r>
            <a:br>
              <a:rPr lang="cs-CZ" sz="4800" dirty="0" smtClean="0"/>
            </a:br>
            <a:r>
              <a:rPr lang="cs-CZ" sz="4800" dirty="0" smtClean="0"/>
              <a:t>po ložné spáře. Setře-li bychom nanesenou maltu.</a:t>
            </a:r>
            <a:endParaRPr lang="cs-CZ" sz="48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064" y="3212977"/>
            <a:ext cx="2036483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6317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196752"/>
            <a:ext cx="7776864" cy="37856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Cihly pokládáme opět podle zednické šňůry, která nám při správném založení 1.vrstvy ukazuje již pouze směr uložení cihel, nikoliv výšku.</a:t>
            </a:r>
            <a:endParaRPr lang="cs-CZ" sz="4800" dirty="0"/>
          </a:p>
        </p:txBody>
      </p:sp>
      <p:pic>
        <p:nvPicPr>
          <p:cNvPr id="4103" name="Picture 7" descr="C:\Users\hajekp.ISSSEMILY\AppData\Local\Microsoft\Windows\Temporary Internet Files\Content.IE5\O7ATP9J2\MC9003206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103019"/>
            <a:ext cx="1296144" cy="160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hajekp.ISSSEMILY\AppData\Local\Microsoft\Windows\Temporary Internet Files\Content.IE5\INV84FVK\MC9003910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828882"/>
            <a:ext cx="3168352" cy="154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25179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078972"/>
            <a:ext cx="7776864" cy="526297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800" dirty="0" smtClean="0"/>
              <a:t>Při zdění postupujeme směrem od obou rohů</a:t>
            </a:r>
            <a:br>
              <a:rPr lang="cs-CZ" sz="4800" dirty="0" smtClean="0"/>
            </a:br>
            <a:r>
              <a:rPr lang="cs-CZ" sz="4800" dirty="0" smtClean="0"/>
              <a:t>do středu, a tedy poslední cihlu je třeba uříznout</a:t>
            </a:r>
            <a:br>
              <a:rPr lang="cs-CZ" sz="4800" dirty="0" smtClean="0"/>
            </a:br>
            <a:r>
              <a:rPr lang="cs-CZ" sz="4800" dirty="0" smtClean="0"/>
              <a:t>na potřebný rozměr ideálně speciální řetězovou pilou</a:t>
            </a:r>
            <a:br>
              <a:rPr lang="cs-CZ" sz="4800" dirty="0" smtClean="0"/>
            </a:br>
            <a:r>
              <a:rPr lang="cs-CZ" sz="4800" dirty="0" smtClean="0"/>
              <a:t>s protiběžnými listy.</a:t>
            </a:r>
            <a:endParaRPr lang="cs-CZ" sz="4800" dirty="0"/>
          </a:p>
        </p:txBody>
      </p:sp>
      <p:pic>
        <p:nvPicPr>
          <p:cNvPr id="6149" name="Picture 5" descr="C:\Users\hajekp.ISSSEMILY\AppData\Local\Microsoft\Windows\Temporary Internet Files\Content.IE5\TJZZO2MA\MC90025235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942" y="2927677"/>
            <a:ext cx="2809007" cy="1545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hajekp.ISSSEMILY\AppData\Local\Microsoft\Windows\Temporary Internet Files\Content.IE5\O7ATP9J2\MC90024176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215" y="4806811"/>
            <a:ext cx="1749247" cy="1802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/>
          <p:nvPr/>
        </p:nvCxnSpPr>
        <p:spPr>
          <a:xfrm>
            <a:off x="7524328" y="4806811"/>
            <a:ext cx="1505659" cy="19035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7136725" y="4806811"/>
            <a:ext cx="1611739" cy="19035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1691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188913"/>
            <a:ext cx="6553423" cy="523220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cs-CZ" sz="2800" dirty="0" smtClean="0"/>
              <a:t>Systém broušených cihel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CB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681" y="1080598"/>
            <a:ext cx="7776864" cy="39703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cs-CZ"/>
            </a:defPPr>
            <a:lvl1pPr algn="ctr">
              <a:defRPr sz="3600"/>
            </a:lvl1pPr>
          </a:lstStyle>
          <a:p>
            <a:pPr algn="l"/>
            <a:r>
              <a:rPr lang="cs-CZ" sz="4200" dirty="0"/>
              <a:t>Případně zbylé spáry je nutné vždy vyplnit tepelně izolační </a:t>
            </a:r>
            <a:r>
              <a:rPr lang="cs-CZ" sz="4200" dirty="0" smtClean="0"/>
              <a:t>maltou.</a:t>
            </a:r>
            <a:br>
              <a:rPr lang="cs-CZ" sz="4200" dirty="0" smtClean="0"/>
            </a:br>
            <a:r>
              <a:rPr lang="cs-CZ" sz="4200" dirty="0" smtClean="0"/>
              <a:t>V </a:t>
            </a:r>
            <a:r>
              <a:rPr lang="cs-CZ" sz="4200" dirty="0"/>
              <a:t>rohu musí být cihla oproti té spodní </a:t>
            </a:r>
            <a:r>
              <a:rPr lang="cs-CZ" sz="4200" dirty="0" smtClean="0"/>
              <a:t>otočena o </a:t>
            </a:r>
            <a:r>
              <a:rPr lang="cs-CZ" sz="4200" dirty="0"/>
              <a:t>90°. </a:t>
            </a:r>
            <a:r>
              <a:rPr lang="cs-CZ" sz="4200" dirty="0" smtClean="0"/>
              <a:t/>
            </a:r>
            <a:br>
              <a:rPr lang="cs-CZ" sz="4200" dirty="0" smtClean="0"/>
            </a:br>
            <a:r>
              <a:rPr lang="cs-CZ" sz="4200" dirty="0" smtClean="0"/>
              <a:t>Dostatečná </a:t>
            </a:r>
            <a:r>
              <a:rPr lang="cs-CZ" sz="4200" dirty="0"/>
              <a:t>délka vazby (přesahu) </a:t>
            </a:r>
            <a:r>
              <a:rPr lang="cs-CZ" sz="4200" dirty="0" smtClean="0"/>
              <a:t>cihel u </a:t>
            </a:r>
            <a:r>
              <a:rPr lang="cs-CZ" sz="4200" dirty="0" err="1"/>
              <a:t>Porotherm</a:t>
            </a:r>
            <a:r>
              <a:rPr lang="cs-CZ" sz="4200" dirty="0"/>
              <a:t> CB je 10 cm</a:t>
            </a:r>
            <a:r>
              <a:rPr lang="cs-CZ" sz="4200" dirty="0" smtClean="0"/>
              <a:t>.</a:t>
            </a:r>
            <a:endParaRPr lang="cs-CZ" sz="4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  <p:pic>
        <p:nvPicPr>
          <p:cNvPr id="6152" name="Picture 8" descr="C:\Users\hajekp.ISSSEMILY\AppData\Local\Microsoft\Windows\Temporary Internet Files\Content.IE5\5L1W01TD\MC900286578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97152"/>
            <a:ext cx="1791310" cy="168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 rot="20407481">
            <a:off x="5099731" y="5481803"/>
            <a:ext cx="2057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Video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664499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1506</TotalTime>
  <Words>88</Words>
  <Application>Microsoft Office PowerPoint</Application>
  <PresentationFormat>Předvádění na obrazovce (4:3)</PresentationFormat>
  <Paragraphs>13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164</cp:revision>
  <dcterms:created xsi:type="dcterms:W3CDTF">2012-05-07T15:15:55Z</dcterms:created>
  <dcterms:modified xsi:type="dcterms:W3CDTF">2013-09-29T12:47:58Z</dcterms:modified>
</cp:coreProperties>
</file>