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4" r:id="rId2"/>
    <p:sldId id="256" r:id="rId3"/>
    <p:sldId id="257" r:id="rId4"/>
    <p:sldId id="262" r:id="rId5"/>
    <p:sldId id="266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0A67E-1EBB-4B41-97FE-7E1BFB012722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4922-88A7-4AA3-9577-DEC49FA7678E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3B23-C01D-4BF2-A6C2-06CAE2E8F78E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9B2C7-BE8F-4142-87F3-DF4CD38ACAFF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7421-EA1E-48EA-B0D0-CCFE62F648EA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1FC9-6CE6-4C2F-9FE4-9495A6776CCF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DD0F-5FB9-4060-954A-5B98E9B27980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9152-F7D5-4842-BDA0-AE24D19F86FC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29AE-AAB5-4FF2-85F0-647F1EECCD26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8601-1623-4AA7-B9F2-465689865ABA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9F448-B0D2-4000-8FE6-A6ED496D3133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70B76-F24D-4928-A3F4-C125CAFA0C7A}" type="datetimeFigureOut">
              <a:rPr lang="cs-CZ"/>
              <a:pPr>
                <a:defRPr/>
              </a:pPr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enerberger.cz/ke-sta%C5%BEen%C3%AD-download/videosekvence-zd%C4%9Bn%C3%AD/zd%C4%9Bn%C3%AD-na-maltu-pro-tenk%C3%A9-sp%C3%A1ry/koncov%C3%A9-cihly-v-parapetu-a-ost%C4%9Bn%C3%AD-technologie-zd%C4%9Bn%C3%AD-porotherm-profi.html?lpi=122388009297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40246"/>
              </p:ext>
            </p:extLst>
          </p:nvPr>
        </p:nvGraphicFramePr>
        <p:xfrm>
          <a:off x="2374900" y="109538"/>
          <a:ext cx="4476750" cy="674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kument" r:id="rId5" imgW="5889940" imgH="8909067" progId="Word.Document.12">
                  <p:embed/>
                </p:oleObj>
              </mc:Choice>
              <mc:Fallback>
                <p:oleObj name="Dokument" r:id="rId5" imgW="5889940" imgH="89090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74900" y="109538"/>
                        <a:ext cx="4476750" cy="6742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8047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:\Users\hajekp.ISSSEMILY\AppData\Local\Microsoft\Windows\Temporary Internet Files\Content.IE5\INV84FVK\MP90042250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026" y="1988840"/>
            <a:ext cx="3888433" cy="461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67744" y="188913"/>
            <a:ext cx="6625431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5" y="1340768"/>
            <a:ext cx="7776864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r>
              <a:rPr lang="cs-CZ" sz="4800" dirty="0" smtClean="0"/>
              <a:t>Koncové cihly</a:t>
            </a:r>
            <a:br>
              <a:rPr lang="cs-CZ" sz="4800" dirty="0" smtClean="0"/>
            </a:br>
            <a:r>
              <a:rPr lang="cs-CZ" sz="4800" dirty="0" smtClean="0"/>
              <a:t>u parapetu a ostění</a:t>
            </a:r>
            <a:endParaRPr lang="cs-CZ" sz="4800" dirty="0"/>
          </a:p>
        </p:txBody>
      </p:sp>
      <p:pic>
        <p:nvPicPr>
          <p:cNvPr id="2061" name="Picture 13" descr="C:\Users\hajekp.ISSSEMILY\AppData\Local\Microsoft\Windows\Temporary Internet Files\Content.IE5\TJZZO2MA\MC9003201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662" y="3933056"/>
            <a:ext cx="2736304" cy="222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1409" y="1024649"/>
            <a:ext cx="7776864" cy="30469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Pro řešení těchto detailů</a:t>
            </a:r>
            <a:br>
              <a:rPr lang="cs-CZ" sz="4800" dirty="0" smtClean="0"/>
            </a:br>
            <a:r>
              <a:rPr lang="cs-CZ" sz="4800" dirty="0" smtClean="0"/>
              <a:t>u oken a dveří se vyrábí celé</a:t>
            </a:r>
            <a:br>
              <a:rPr lang="cs-CZ" sz="4800" dirty="0" smtClean="0"/>
            </a:br>
            <a:r>
              <a:rPr lang="cs-CZ" sz="4800" dirty="0" smtClean="0"/>
              <a:t>a poloviční koncové cihly</a:t>
            </a:r>
            <a:br>
              <a:rPr lang="cs-CZ" sz="4800" dirty="0" smtClean="0"/>
            </a:br>
            <a:r>
              <a:rPr lang="cs-CZ" sz="4800" dirty="0" smtClean="0"/>
              <a:t>s označením „K“</a:t>
            </a:r>
            <a:endParaRPr lang="cs-CZ" sz="4800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93096"/>
            <a:ext cx="4690293" cy="2246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6317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980728"/>
            <a:ext cx="7776864" cy="48320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400" dirty="0" smtClean="0"/>
              <a:t>Parapet tvoří koncové cihly pokládané do maltového lože z tepelně izolační malty, a to řezanými plochami opatřenými maltou na tenké spáry k sobě a nahoru otočeny hladkou stranou s přepážkami.</a:t>
            </a:r>
            <a:endParaRPr lang="cs-CZ" sz="4400" dirty="0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936562"/>
            <a:ext cx="3395754" cy="1752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125179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45243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Ostění vyzdíváme po vrstvách střídáním celé a poloviční cihly, přepážkou vždy ven směrem z ostění do otvoru.</a:t>
            </a:r>
            <a:br>
              <a:rPr lang="cs-CZ" sz="4800" dirty="0" smtClean="0"/>
            </a:br>
            <a:r>
              <a:rPr lang="cs-CZ" sz="4800" dirty="0" smtClean="0"/>
              <a:t>Pečlivě přitom kontrolujeme svislost hran ostění.</a:t>
            </a:r>
            <a:endParaRPr lang="cs-CZ" sz="4800" dirty="0"/>
          </a:p>
        </p:txBody>
      </p:sp>
      <p:pic>
        <p:nvPicPr>
          <p:cNvPr id="6152" name="Picture 8" descr="C:\Users\hajekp.ISSSEMILY\AppData\Local\Microsoft\Windows\Temporary Internet Files\Content.IE5\INV84FVK\MC90044129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88832" y="38610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1691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681" y="1080598"/>
            <a:ext cx="7776864" cy="46166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200" dirty="0" smtClean="0"/>
              <a:t>Poté vysekneme jednu z přepážek v každé koncové cihle ostění i parapetu, kde bude rám okna či dveří umístěn. Taktéž v překladu </a:t>
            </a:r>
            <a:r>
              <a:rPr lang="cs-CZ" sz="4200" dirty="0" err="1" smtClean="0"/>
              <a:t>Porotherm</a:t>
            </a:r>
            <a:r>
              <a:rPr lang="cs-CZ" sz="4200" dirty="0" smtClean="0"/>
              <a:t> 23,8. Drážky se vyplní pruhy extrudovaného polystyrenu </a:t>
            </a:r>
            <a:r>
              <a:rPr lang="cs-CZ" sz="4200" dirty="0" err="1" smtClean="0"/>
              <a:t>tl</a:t>
            </a:r>
            <a:r>
              <a:rPr lang="cs-CZ" sz="4200" dirty="0" smtClean="0"/>
              <a:t>. 4 cm a šířky 9 cm.</a:t>
            </a:r>
            <a:endParaRPr lang="cs-CZ" sz="4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pic>
        <p:nvPicPr>
          <p:cNvPr id="6152" name="Picture 8" descr="C:\Users\hajekp.ISSSEMILY\AppData\Local\Microsoft\Windows\Temporary Internet Files\Content.IE5\5L1W01TD\MC900286578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97152"/>
            <a:ext cx="1791310" cy="168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 rot="20407481">
            <a:off x="5099731" y="5481803"/>
            <a:ext cx="2057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Video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664499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1570</TotalTime>
  <Words>132</Words>
  <Application>Microsoft Office PowerPoint</Application>
  <PresentationFormat>Předvádění na obrazovce (4:3)</PresentationFormat>
  <Paragraphs>12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Martin Králík</cp:lastModifiedBy>
  <cp:revision>175</cp:revision>
  <dcterms:created xsi:type="dcterms:W3CDTF">2012-05-07T15:15:55Z</dcterms:created>
  <dcterms:modified xsi:type="dcterms:W3CDTF">2013-09-29T19:38:10Z</dcterms:modified>
</cp:coreProperties>
</file>