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4" r:id="rId2"/>
    <p:sldId id="256" r:id="rId3"/>
    <p:sldId id="257" r:id="rId4"/>
    <p:sldId id="262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maltu-pro-tenk%C3%A9-sp%C3%A1ry/napojen%C3%AD-vnit%C5%99n%C3%ADch-nosn%C3%BDch-st%C4%9Bn-a-p%C5%99%C3%AD%C4%8Dek-technologie-zd%C4%9Bn%C3%AD-porotherm-profi.html?lpi=122388009297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1748772"/>
              </p:ext>
            </p:extLst>
          </p:nvPr>
        </p:nvGraphicFramePr>
        <p:xfrm>
          <a:off x="2378056" y="116632"/>
          <a:ext cx="4498200" cy="6793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Dokument" r:id="rId5" imgW="5889940" imgH="8895004" progId="Word.Document.12">
                  <p:embed/>
                </p:oleObj>
              </mc:Choice>
              <mc:Fallback>
                <p:oleObj name="Dokument" r:id="rId5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98200" cy="6793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8047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16" descr="C:\Users\hajekp.ISSSEMILY\AppData\Local\Microsoft\Windows\Temporary Internet Files\Content.IE5\TJZZO2MA\MC90044128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789" y="3027447"/>
            <a:ext cx="2743200" cy="2743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isometricOffAxis1Left"/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Napojení</a:t>
            </a:r>
            <a:br>
              <a:rPr lang="cs-CZ" sz="4800" dirty="0" smtClean="0"/>
            </a:br>
            <a:r>
              <a:rPr lang="cs-CZ" sz="4800" dirty="0" smtClean="0"/>
              <a:t>vnitřních stěn a příček</a:t>
            </a:r>
            <a:endParaRPr lang="cs-CZ" sz="4800" dirty="0"/>
          </a:p>
        </p:txBody>
      </p:sp>
      <p:pic>
        <p:nvPicPr>
          <p:cNvPr id="2062" name="Picture 14" descr="C:\Users\hajekp.ISSSEMILY\AppData\Local\Microsoft\Windows\Temporary Internet Files\Content.IE5\5L1W01TD\MC900338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28917"/>
            <a:ext cx="4515854" cy="370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hajekp.ISSSEMILY\AppData\Local\Microsoft\Windows\Temporary Internet Files\Content.IE5\TJZZO2MA\MC90044128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45024"/>
            <a:ext cx="2743200" cy="2743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isometricOffAxis1Left"/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jekp.ISSSEMILY\AppData\Local\Microsoft\Windows\Temporary Internet Files\Content.IE5\TJZZO2MA\MC90044128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41204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24649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Pro napojení používáme stěnové spony – ploché nerezové kotvy, vždy namáčené do malty pro tenké spáry a vložené</a:t>
            </a:r>
            <a:br>
              <a:rPr lang="cs-CZ" sz="4800" dirty="0" smtClean="0"/>
            </a:br>
            <a:r>
              <a:rPr lang="cs-CZ" sz="4800" dirty="0" smtClean="0"/>
              <a:t>do ložných spár.</a:t>
            </a:r>
            <a:endParaRPr lang="cs-CZ" sz="4800" dirty="0"/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53136"/>
            <a:ext cx="285750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980728"/>
            <a:ext cx="5328592" cy="48320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Kotvení vnitřní nosné stěny z cihel </a:t>
            </a:r>
            <a:r>
              <a:rPr lang="cs-CZ" sz="4400" dirty="0" err="1" smtClean="0"/>
              <a:t>Porotherm</a:t>
            </a:r>
            <a:r>
              <a:rPr lang="cs-CZ" sz="4400" dirty="0" smtClean="0"/>
              <a:t> 30 CB</a:t>
            </a:r>
            <a:br>
              <a:rPr lang="cs-CZ" sz="4400" dirty="0" smtClean="0"/>
            </a:br>
            <a:r>
              <a:rPr lang="cs-CZ" sz="4400" dirty="0" smtClean="0"/>
              <a:t>a 24 CB provádíme pomocí 2 kotev</a:t>
            </a:r>
            <a:br>
              <a:rPr lang="cs-CZ" sz="4400" dirty="0" smtClean="0"/>
            </a:br>
            <a:r>
              <a:rPr lang="cs-CZ" sz="4400" dirty="0" smtClean="0"/>
              <a:t>v každé druhé</a:t>
            </a:r>
            <a:br>
              <a:rPr lang="cs-CZ" sz="4400" dirty="0" smtClean="0"/>
            </a:br>
            <a:r>
              <a:rPr lang="cs-CZ" sz="4400" dirty="0" smtClean="0"/>
              <a:t>ložné spáře.</a:t>
            </a:r>
            <a:endParaRPr lang="cs-CZ" sz="4400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383" y="1988840"/>
            <a:ext cx="3619917" cy="42172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37856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Napojení příčky z cihel </a:t>
            </a:r>
            <a:r>
              <a:rPr lang="cs-CZ" sz="4800" dirty="0" err="1" smtClean="0"/>
              <a:t>Porotherm</a:t>
            </a:r>
            <a:r>
              <a:rPr lang="cs-CZ" sz="4800" dirty="0" smtClean="0"/>
              <a:t> 11,5 CB </a:t>
            </a:r>
            <a:r>
              <a:rPr lang="cs-CZ" sz="4800" dirty="0"/>
              <a:t>k nosné zdi </a:t>
            </a:r>
            <a:r>
              <a:rPr lang="cs-CZ" sz="4800" dirty="0" smtClean="0"/>
              <a:t>se provádí jednou kotvou</a:t>
            </a:r>
            <a:br>
              <a:rPr lang="cs-CZ" sz="4800" dirty="0" smtClean="0"/>
            </a:br>
            <a:r>
              <a:rPr lang="cs-CZ" sz="4800" dirty="0" smtClean="0"/>
              <a:t>v každé druhé</a:t>
            </a:r>
            <a:br>
              <a:rPr lang="cs-CZ" sz="4800" dirty="0" smtClean="0"/>
            </a:br>
            <a:r>
              <a:rPr lang="cs-CZ" sz="4800" dirty="0" smtClean="0"/>
              <a:t>ložné spáře.</a:t>
            </a:r>
            <a:endParaRPr lang="cs-CZ" sz="4800" dirty="0"/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602" y="4077072"/>
            <a:ext cx="4710573" cy="245297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31691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80598"/>
            <a:ext cx="7776864" cy="46166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200" dirty="0" smtClean="0"/>
              <a:t>K nanášení malty na příčkovky </a:t>
            </a:r>
            <a:r>
              <a:rPr lang="cs-CZ" sz="4200" dirty="0" err="1" smtClean="0"/>
              <a:t>Porotherm</a:t>
            </a:r>
            <a:r>
              <a:rPr lang="cs-CZ" sz="4200" dirty="0" smtClean="0"/>
              <a:t> lze použít také univerzální nanášecí válec šíře 25cm, pokud položíme</a:t>
            </a:r>
            <a:br>
              <a:rPr lang="cs-CZ" sz="4200" dirty="0" smtClean="0"/>
            </a:br>
            <a:r>
              <a:rPr lang="cs-CZ" sz="4200" dirty="0" smtClean="0"/>
              <a:t>2 cihly 11,5 vedle sebe a naneseme maltu na obě cihly zároveň.</a:t>
            </a:r>
            <a:endParaRPr lang="cs-CZ" sz="4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52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1599</TotalTime>
  <Words>93</Words>
  <Application>Microsoft Office PowerPoint</Application>
  <PresentationFormat>Předvádění na obrazovce (4:3)</PresentationFormat>
  <Paragraphs>12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179</cp:revision>
  <dcterms:created xsi:type="dcterms:W3CDTF">2012-05-07T15:15:55Z</dcterms:created>
  <dcterms:modified xsi:type="dcterms:W3CDTF">2013-09-29T14:20:47Z</dcterms:modified>
</cp:coreProperties>
</file>