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5"/>
  </p:notesMasterIdLst>
  <p:sldIdLst>
    <p:sldId id="256" r:id="rId2"/>
    <p:sldId id="261" r:id="rId3"/>
    <p:sldId id="262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17292A2E-F333-43FB-9621-5CBBE7FDCDCB}" styleName="Světlý styl 2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22" autoAdjust="0"/>
    <p:restoredTop sz="96092" autoAdjust="0"/>
  </p:normalViewPr>
  <p:slideViewPr>
    <p:cSldViewPr>
      <p:cViewPr>
        <p:scale>
          <a:sx n="70" d="100"/>
          <a:sy n="70" d="100"/>
        </p:scale>
        <p:origin x="-121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Ing. Bc. Petra Řezáčová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err="1" smtClean="0"/>
            <a:t>VY_32_INOVACE_01_Velikonoční</a:t>
          </a:r>
          <a:r>
            <a:rPr lang="cs-CZ" dirty="0" smtClean="0"/>
            <a:t> slovní úloha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Velikonoční slovní úloha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908B906-2A3A-4AB9-8D9B-14A2DDC98680}" type="pres">
      <dgm:prSet presAssocID="{FBBFC3EA-9D9D-4F3A-BEA6-9C2C0E46BF20}" presName="circle1" presStyleLbl="node1" presStyleIdx="0" presStyleCnt="3"/>
      <dgm:spPr/>
    </dgm:pt>
    <dgm:pt modelId="{9368E5C0-9132-429A-BDF4-8D0C742AB7CC}" type="pres">
      <dgm:prSet presAssocID="{FBBFC3EA-9D9D-4F3A-BEA6-9C2C0E46BF20}" presName="space" presStyleCnt="0"/>
      <dgm:spPr/>
    </dgm:pt>
    <dgm:pt modelId="{437CAB45-CFF0-43DC-A052-1627AFCAB430}" type="pres">
      <dgm:prSet presAssocID="{FBBFC3EA-9D9D-4F3A-BEA6-9C2C0E46BF20}" presName="rect1" presStyleLbl="alignAcc1" presStyleIdx="0" presStyleCnt="3"/>
      <dgm:spPr/>
      <dgm:t>
        <a:bodyPr/>
        <a:lstStyle/>
        <a:p>
          <a:endParaRPr lang="cs-CZ"/>
        </a:p>
      </dgm:t>
    </dgm:pt>
    <dgm:pt modelId="{D2700E56-D908-4724-9528-036E70A5259F}" type="pres">
      <dgm:prSet presAssocID="{019433A1-1324-4DE1-9E6F-32B851095F74}" presName="vertSpace2" presStyleLbl="node1" presStyleIdx="0" presStyleCnt="3"/>
      <dgm:spPr/>
    </dgm:pt>
    <dgm:pt modelId="{BE2602C5-A628-43D8-9C23-030802278E68}" type="pres">
      <dgm:prSet presAssocID="{019433A1-1324-4DE1-9E6F-32B851095F74}" presName="circle2" presStyleLbl="node1" presStyleIdx="1" presStyleCnt="3"/>
      <dgm:spPr/>
    </dgm:pt>
    <dgm:pt modelId="{59E0B77F-DE42-48B7-9F00-675693A9557C}" type="pres">
      <dgm:prSet presAssocID="{019433A1-1324-4DE1-9E6F-32B851095F74}" presName="rect2" presStyleLbl="alignAcc1" presStyleIdx="1" presStyleCnt="3"/>
      <dgm:spPr/>
      <dgm:t>
        <a:bodyPr/>
        <a:lstStyle/>
        <a:p>
          <a:endParaRPr lang="cs-CZ"/>
        </a:p>
      </dgm:t>
    </dgm:pt>
    <dgm:pt modelId="{72AE5F65-663C-4586-A5A5-B24E8E1A69DD}" type="pres">
      <dgm:prSet presAssocID="{C73C7642-F245-4585-8F88-243F9FAEF6CA}" presName="vertSpace3" presStyleLbl="node1" presStyleIdx="1" presStyleCnt="3"/>
      <dgm:spPr/>
    </dgm:pt>
    <dgm:pt modelId="{F46CC9A0-22E1-4ABB-A9AA-C01EEF50AA9F}" type="pres">
      <dgm:prSet presAssocID="{C73C7642-F245-4585-8F88-243F9FAEF6CA}" presName="circle3" presStyleLbl="node1" presStyleIdx="2" presStyleCnt="3"/>
      <dgm:spPr/>
    </dgm:pt>
    <dgm:pt modelId="{F5F7DAB5-9C34-4AB8-A152-FAD2D23D2E75}" type="pres">
      <dgm:prSet presAssocID="{C73C7642-F245-4585-8F88-243F9FAEF6CA}" presName="rect3" presStyleLbl="alignAcc1" presStyleIdx="2" presStyleCnt="3"/>
      <dgm:spPr/>
      <dgm:t>
        <a:bodyPr/>
        <a:lstStyle/>
        <a:p>
          <a:endParaRPr lang="cs-CZ"/>
        </a:p>
      </dgm:t>
    </dgm:pt>
    <dgm:pt modelId="{D8F0C6B1-9A59-49B6-A14D-8304111CB980}" type="pres">
      <dgm:prSet presAssocID="{FBBFC3EA-9D9D-4F3A-BEA6-9C2C0E46BF20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821672-2776-4415-96A0-CFBDEEB049F3}" type="pres">
      <dgm:prSet presAssocID="{019433A1-1324-4DE1-9E6F-32B851095F74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56E134-7097-4ED4-A5BC-A01F2423FF74}" type="pres">
      <dgm:prSet presAssocID="{C73C7642-F245-4585-8F88-243F9FAEF6CA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AC2F92-9AAB-4500-AFD2-82D59EB6D467}" type="presOf" srcId="{C73C7642-F245-4585-8F88-243F9FAEF6CA}" destId="{1E56E134-7097-4ED4-A5BC-A01F2423FF74}" srcOrd="1" destOrd="0" presId="urn:microsoft.com/office/officeart/2005/8/layout/target3"/>
    <dgm:cxn modelId="{AEE6D994-AFAB-4AE2-A966-469CF5FAFC10}" type="presOf" srcId="{FBBFC3EA-9D9D-4F3A-BEA6-9C2C0E46BF20}" destId="{D8F0C6B1-9A59-49B6-A14D-8304111CB980}" srcOrd="1" destOrd="0" presId="urn:microsoft.com/office/officeart/2005/8/layout/target3"/>
    <dgm:cxn modelId="{07F024BF-121A-46CF-B825-43EAF5BA2FD1}" type="presOf" srcId="{019433A1-1324-4DE1-9E6F-32B851095F74}" destId="{59E0B77F-DE42-48B7-9F00-675693A9557C}" srcOrd="0" destOrd="0" presId="urn:microsoft.com/office/officeart/2005/8/layout/target3"/>
    <dgm:cxn modelId="{004D140F-0532-4786-82D9-253CE3FC153B}" type="presOf" srcId="{019433A1-1324-4DE1-9E6F-32B851095F74}" destId="{91821672-2776-4415-96A0-CFBDEEB049F3}" srcOrd="1" destOrd="0" presId="urn:microsoft.com/office/officeart/2005/8/layout/target3"/>
    <dgm:cxn modelId="{0FE44008-6141-4669-BAAB-61082C1C2146}" type="presOf" srcId="{FBBFC3EA-9D9D-4F3A-BEA6-9C2C0E46BF20}" destId="{437CAB45-CFF0-43DC-A052-1627AFCAB430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0" destOrd="0" parTransId="{DDB8DF17-17D4-4A37-80A4-B2BE20408FA2}" sibTransId="{83B48451-91B6-4E15-99C9-0FE713D5286E}"/>
    <dgm:cxn modelId="{2A2BCF91-C654-4E19-950C-39AA1A49C169}" srcId="{39F8B381-5807-488E-AC22-73DD4140ED4A}" destId="{019433A1-1324-4DE1-9E6F-32B851095F74}" srcOrd="1" destOrd="0" parTransId="{2AB92C11-48B1-4C26-9CC1-F4AB2F53C03B}" sibTransId="{2716416C-EF69-44CA-AEFE-14F7FF081354}"/>
    <dgm:cxn modelId="{EDB7EEAE-CFF3-46C8-9CED-23B5C71FFB09}" type="presOf" srcId="{C73C7642-F245-4585-8F88-243F9FAEF6CA}" destId="{F5F7DAB5-9C34-4AB8-A152-FAD2D23D2E75}" srcOrd="0" destOrd="0" presId="urn:microsoft.com/office/officeart/2005/8/layout/target3"/>
    <dgm:cxn modelId="{FFC49B56-DDD7-4EFC-9308-E90A560A8E0D}" type="presParOf" srcId="{71045F8C-00FA-488E-A7BD-E2E6753D979D}" destId="{9908B906-2A3A-4AB9-8D9B-14A2DDC98680}" srcOrd="0" destOrd="0" presId="urn:microsoft.com/office/officeart/2005/8/layout/target3"/>
    <dgm:cxn modelId="{6936FE74-5090-48CE-8842-A4272B4B6305}" type="presParOf" srcId="{71045F8C-00FA-488E-A7BD-E2E6753D979D}" destId="{9368E5C0-9132-429A-BDF4-8D0C742AB7CC}" srcOrd="1" destOrd="0" presId="urn:microsoft.com/office/officeart/2005/8/layout/target3"/>
    <dgm:cxn modelId="{2EAD1451-7654-49AB-BF6D-FBD7476AA7CD}" type="presParOf" srcId="{71045F8C-00FA-488E-A7BD-E2E6753D979D}" destId="{437CAB45-CFF0-43DC-A052-1627AFCAB430}" srcOrd="2" destOrd="0" presId="urn:microsoft.com/office/officeart/2005/8/layout/target3"/>
    <dgm:cxn modelId="{C5DACB54-407A-4F6F-8B8A-476A31DD6771}" type="presParOf" srcId="{71045F8C-00FA-488E-A7BD-E2E6753D979D}" destId="{D2700E56-D908-4724-9528-036E70A5259F}" srcOrd="3" destOrd="0" presId="urn:microsoft.com/office/officeart/2005/8/layout/target3"/>
    <dgm:cxn modelId="{F92657A3-F397-4524-92F9-01241CC20514}" type="presParOf" srcId="{71045F8C-00FA-488E-A7BD-E2E6753D979D}" destId="{BE2602C5-A628-43D8-9C23-030802278E68}" srcOrd="4" destOrd="0" presId="urn:microsoft.com/office/officeart/2005/8/layout/target3"/>
    <dgm:cxn modelId="{D65F5BD5-D5C9-4102-9E7C-6C346878DCB2}" type="presParOf" srcId="{71045F8C-00FA-488E-A7BD-E2E6753D979D}" destId="{59E0B77F-DE42-48B7-9F00-675693A9557C}" srcOrd="5" destOrd="0" presId="urn:microsoft.com/office/officeart/2005/8/layout/target3"/>
    <dgm:cxn modelId="{91AC8FE3-BF44-4D04-8D10-EC8657C7E0C8}" type="presParOf" srcId="{71045F8C-00FA-488E-A7BD-E2E6753D979D}" destId="{72AE5F65-663C-4586-A5A5-B24E8E1A69DD}" srcOrd="6" destOrd="0" presId="urn:microsoft.com/office/officeart/2005/8/layout/target3"/>
    <dgm:cxn modelId="{E7A7CEB3-5F8F-4FCA-807F-D8B01EA98499}" type="presParOf" srcId="{71045F8C-00FA-488E-A7BD-E2E6753D979D}" destId="{F46CC9A0-22E1-4ABB-A9AA-C01EEF50AA9F}" srcOrd="7" destOrd="0" presId="urn:microsoft.com/office/officeart/2005/8/layout/target3"/>
    <dgm:cxn modelId="{4CBD5778-3F37-4837-9E26-D966BA951FD1}" type="presParOf" srcId="{71045F8C-00FA-488E-A7BD-E2E6753D979D}" destId="{F5F7DAB5-9C34-4AB8-A152-FAD2D23D2E75}" srcOrd="8" destOrd="0" presId="urn:microsoft.com/office/officeart/2005/8/layout/target3"/>
    <dgm:cxn modelId="{E4632644-AD2D-4BB1-8766-4FFB00C6996F}" type="presParOf" srcId="{71045F8C-00FA-488E-A7BD-E2E6753D979D}" destId="{D8F0C6B1-9A59-49B6-A14D-8304111CB980}" srcOrd="9" destOrd="0" presId="urn:microsoft.com/office/officeart/2005/8/layout/target3"/>
    <dgm:cxn modelId="{8A2E0ADF-51BF-4919-A207-C131015D9B61}" type="presParOf" srcId="{71045F8C-00FA-488E-A7BD-E2E6753D979D}" destId="{91821672-2776-4415-96A0-CFBDEEB049F3}" srcOrd="10" destOrd="0" presId="urn:microsoft.com/office/officeart/2005/8/layout/target3"/>
    <dgm:cxn modelId="{D6188D9A-7054-454B-9200-0A04340AD97C}" type="presParOf" srcId="{71045F8C-00FA-488E-A7BD-E2E6753D979D}" destId="{1E56E134-7097-4ED4-A5BC-A01F2423FF74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08B906-2A3A-4AB9-8D9B-14A2DDC98680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CAB45-CFF0-43DC-A052-1627AFCAB430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/>
            <a:t>Autor</a:t>
          </a:r>
          <a:r>
            <a:rPr lang="cs-CZ" sz="2400" kern="1200" dirty="0" smtClean="0"/>
            <a:t>: Ing. Bc. Petra Řezáčová   </a:t>
          </a:r>
          <a:endParaRPr lang="cs-CZ" sz="2400" kern="1200" dirty="0"/>
        </a:p>
      </dsp:txBody>
      <dsp:txXfrm>
        <a:off x="2016223" y="0"/>
        <a:ext cx="4752528" cy="1209737"/>
      </dsp:txXfrm>
    </dsp:sp>
    <dsp:sp modelId="{BE2602C5-A628-43D8-9C23-030802278E68}">
      <dsp:nvSpPr>
        <dsp:cNvPr id="0" name=""/>
        <dsp:cNvSpPr/>
      </dsp:nvSpPr>
      <dsp:spPr>
        <a:xfrm>
          <a:off x="705679" y="1209737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E0B77F-DE42-48B7-9F00-675693A9557C}">
      <dsp:nvSpPr>
        <dsp:cNvPr id="0" name=""/>
        <dsp:cNvSpPr/>
      </dsp:nvSpPr>
      <dsp:spPr>
        <a:xfrm>
          <a:off x="2016223" y="1209737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/>
            <a:t>Název : </a:t>
          </a:r>
          <a:r>
            <a:rPr lang="cs-CZ" sz="2400" kern="1200" dirty="0" err="1" smtClean="0"/>
            <a:t>VY_32_INOVACE_01_Velikonoční</a:t>
          </a:r>
          <a:r>
            <a:rPr lang="cs-CZ" sz="2400" kern="1200" dirty="0" smtClean="0"/>
            <a:t> slovní úloha</a:t>
          </a:r>
          <a:endParaRPr lang="cs-CZ" sz="2400" kern="1200" dirty="0"/>
        </a:p>
      </dsp:txBody>
      <dsp:txXfrm>
        <a:off x="2016223" y="1209737"/>
        <a:ext cx="4752528" cy="1209732"/>
      </dsp:txXfrm>
    </dsp:sp>
    <dsp:sp modelId="{F46CC9A0-22E1-4ABB-A9AA-C01EEF50AA9F}">
      <dsp:nvSpPr>
        <dsp:cNvPr id="0" name=""/>
        <dsp:cNvSpPr/>
      </dsp:nvSpPr>
      <dsp:spPr>
        <a:xfrm>
          <a:off x="1411357" y="2419470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F7DAB5-9C34-4AB8-A152-FAD2D23D2E75}">
      <dsp:nvSpPr>
        <dsp:cNvPr id="0" name=""/>
        <dsp:cNvSpPr/>
      </dsp:nvSpPr>
      <dsp:spPr>
        <a:xfrm>
          <a:off x="2016223" y="2419470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/>
            <a:t>Téma</a:t>
          </a:r>
          <a:r>
            <a:rPr lang="cs-CZ" sz="2400" kern="1200" dirty="0" smtClean="0"/>
            <a:t>: Velikonoční slovní úloha</a:t>
          </a:r>
          <a:endParaRPr lang="cs-CZ" sz="2400" kern="1200" dirty="0"/>
        </a:p>
      </dsp:txBody>
      <dsp:txXfrm>
        <a:off x="2016223" y="2419470"/>
        <a:ext cx="4752528" cy="12097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7496303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27944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Slovní úloha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700808"/>
            <a:ext cx="72696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Janička má 1 zajíčka. Pepíček má 2 zajíčky. Kolik zajíčků mají celkem?</a:t>
            </a:r>
            <a:endParaRPr lang="cs-CZ" sz="2000" dirty="0"/>
          </a:p>
        </p:txBody>
      </p:sp>
      <p:pic>
        <p:nvPicPr>
          <p:cNvPr id="3074" name="Picture 2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92896"/>
            <a:ext cx="1557900" cy="1427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650" y="2475122"/>
            <a:ext cx="1557900" cy="1427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75121"/>
            <a:ext cx="1557900" cy="1427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lus 3"/>
          <p:cNvSpPr/>
          <p:nvPr/>
        </p:nvSpPr>
        <p:spPr>
          <a:xfrm>
            <a:off x="2704974" y="2915782"/>
            <a:ext cx="648072" cy="5821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Je rovno 6"/>
          <p:cNvSpPr/>
          <p:nvPr/>
        </p:nvSpPr>
        <p:spPr>
          <a:xfrm>
            <a:off x="7236296" y="2951786"/>
            <a:ext cx="860970" cy="51016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494089" y="4365104"/>
                <a:ext cx="4224703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6000" b="0" i="1" smtClean="0">
                        <a:latin typeface="Cambria Math"/>
                        <a:ea typeface="Cambria Math"/>
                      </a:rPr>
                      <m:t> 1</m:t>
                    </m:r>
                    <m:r>
                      <a:rPr lang="cs-CZ" sz="6000" i="1" smtClean="0">
                        <a:latin typeface="Cambria Math"/>
                        <a:ea typeface="Cambria Math"/>
                      </a:rPr>
                      <m:t>+</m:t>
                    </m:r>
                  </m:oMath>
                </a14:m>
                <a:r>
                  <a:rPr lang="cs-CZ" sz="6000" dirty="0" smtClean="0"/>
                  <a:t> 2 = ___</a:t>
                </a:r>
                <a:endParaRPr lang="cs-CZ" sz="6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4089" y="4365104"/>
                <a:ext cx="4224703" cy="1015663"/>
              </a:xfrm>
              <a:prstGeom prst="rect">
                <a:avLst/>
              </a:prstGeom>
              <a:blipFill rotWithShape="1">
                <a:blip r:embed="rId3"/>
                <a:stretch>
                  <a:fillRect t="-17964" r="-1876" b="-395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402085" y="5842686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Celkem mají ____ zajíčků.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5618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86929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394</TotalTime>
  <Words>48</Words>
  <Application>Microsoft Office PowerPoint</Application>
  <PresentationFormat>Předvádění na obrazovce (4:3)</PresentationFormat>
  <Paragraphs>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48</cp:revision>
  <dcterms:created xsi:type="dcterms:W3CDTF">2011-08-21T15:31:45Z</dcterms:created>
  <dcterms:modified xsi:type="dcterms:W3CDTF">2012-02-17T12:48:24Z</dcterms:modified>
</cp:coreProperties>
</file>