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6" r:id="rId3"/>
    <p:sldId id="257" r:id="rId4"/>
    <p:sldId id="258" r:id="rId5"/>
    <p:sldId id="279" r:id="rId6"/>
    <p:sldId id="259" r:id="rId7"/>
    <p:sldId id="260" r:id="rId8"/>
    <p:sldId id="280" r:id="rId9"/>
    <p:sldId id="264" r:id="rId10"/>
    <p:sldId id="266" r:id="rId11"/>
    <p:sldId id="281" r:id="rId12"/>
    <p:sldId id="267" r:id="rId13"/>
    <p:sldId id="268" r:id="rId14"/>
    <p:sldId id="282" r:id="rId15"/>
    <p:sldId id="269" r:id="rId16"/>
    <p:sldId id="270" r:id="rId17"/>
    <p:sldId id="283" r:id="rId18"/>
    <p:sldId id="271" r:id="rId19"/>
    <p:sldId id="272" r:id="rId20"/>
    <p:sldId id="284" r:id="rId21"/>
    <p:sldId id="273" r:id="rId22"/>
    <p:sldId id="274" r:id="rId23"/>
    <p:sldId id="285" r:id="rId24"/>
    <p:sldId id="288" r:id="rId25"/>
    <p:sldId id="287" r:id="rId26"/>
    <p:sldId id="289" r:id="rId27"/>
    <p:sldId id="277" r:id="rId28"/>
    <p:sldId id="278" r:id="rId29"/>
    <p:sldId id="290" r:id="rId30"/>
    <p:sldId id="292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884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63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689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290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161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331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3228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9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0773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105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500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278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A10E9-B1B1-43BA-943F-B4D27E039770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3D992-2C7F-4932-81EB-95A7B50FD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874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>
            <a:spLocks noGrp="1"/>
          </p:cNvSpPr>
          <p:nvPr>
            <p:ph type="ctrTitle"/>
          </p:nvPr>
        </p:nvSpPr>
        <p:spPr>
          <a:xfrm>
            <a:off x="1187624" y="260649"/>
            <a:ext cx="6912570" cy="3744416"/>
          </a:xfrm>
        </p:spPr>
        <p:txBody>
          <a:bodyPr>
            <a:normAutofit fontScale="90000"/>
          </a:bodyPr>
          <a:lstStyle/>
          <a:p>
            <a:pPr marL="0" indent="0" algn="l" hangingPunct="0"/>
            <a:r>
              <a:rPr lang="cs-CZ" sz="3600" b="1" dirty="0" smtClean="0"/>
              <a:t>VY_32_INOVACE_14_AJ8_London </a:t>
            </a:r>
            <a:r>
              <a:rPr lang="cs-CZ" sz="3600" b="1" dirty="0" err="1" smtClean="0"/>
              <a:t>sights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dirty="0" smtClean="0"/>
              <a:t>Jméno autora: </a:t>
            </a:r>
            <a:r>
              <a:rPr lang="cs-CZ" sz="3600" b="1" dirty="0" smtClean="0"/>
              <a:t>Mgr. Andrea Novotná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Ročník: </a:t>
            </a:r>
            <a:r>
              <a:rPr lang="cs-CZ" sz="3600" b="1" dirty="0" smtClean="0"/>
              <a:t>8.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Vzdělávací oblast: </a:t>
            </a:r>
            <a:r>
              <a:rPr lang="cs-CZ" sz="3600" b="1" dirty="0" smtClean="0"/>
              <a:t>Jazyk a jazyková komunikace – anglický jazyk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Téma: </a:t>
            </a:r>
            <a:r>
              <a:rPr lang="en-GB" sz="3600" b="1" dirty="0" smtClean="0"/>
              <a:t>London sights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376048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75656" y="387941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hangingPunct="0"/>
            <a:r>
              <a:rPr lang="cs-CZ" b="1" dirty="0"/>
              <a:t> </a:t>
            </a:r>
            <a:r>
              <a:rPr lang="cs-CZ" b="1" dirty="0" smtClean="0"/>
              <a:t>Adresa </a:t>
            </a:r>
            <a:r>
              <a:rPr lang="cs-CZ" b="1" dirty="0"/>
              <a:t>školy:</a:t>
            </a:r>
            <a:r>
              <a:rPr lang="cs-CZ" dirty="0"/>
              <a:t> 	Základní škola Kolín V., </a:t>
            </a:r>
          </a:p>
          <a:p>
            <a:pPr hangingPunct="0"/>
            <a:r>
              <a:rPr lang="cs-CZ" dirty="0" smtClean="0"/>
              <a:t>		Mnichovická </a:t>
            </a:r>
            <a:r>
              <a:rPr lang="cs-CZ" dirty="0"/>
              <a:t>62</a:t>
            </a:r>
          </a:p>
          <a:p>
            <a:pPr hangingPunct="0"/>
            <a:r>
              <a:rPr lang="cs-CZ" i="1" dirty="0" smtClean="0"/>
              <a:t>		září </a:t>
            </a:r>
            <a:r>
              <a:rPr lang="cs-CZ" i="1" dirty="0"/>
              <a:t>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721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9800" b="1" dirty="0" smtClean="0">
                <a:solidFill>
                  <a:srgbClr val="FF0000"/>
                </a:solidFill>
              </a:rPr>
              <a:t>L</a:t>
            </a:r>
            <a:r>
              <a:rPr lang="cs-CZ" sz="9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</a:t>
            </a:r>
            <a:r>
              <a:rPr lang="cs-CZ" sz="9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</a:t>
            </a:r>
            <a:r>
              <a:rPr lang="cs-CZ" sz="9800" b="1" dirty="0" smtClean="0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cs-CZ" sz="9800" b="1" dirty="0" smtClean="0">
                <a:solidFill>
                  <a:schemeClr val="accent5">
                    <a:lumMod val="75000"/>
                  </a:schemeClr>
                </a:solidFill>
              </a:rPr>
              <a:t>O</a:t>
            </a:r>
            <a:r>
              <a:rPr lang="cs-CZ" sz="9800" b="1" dirty="0" smtClean="0">
                <a:solidFill>
                  <a:srgbClr val="FFC000"/>
                </a:solidFill>
              </a:rPr>
              <a:t>N</a:t>
            </a:r>
            <a:r>
              <a:rPr lang="cs-CZ" sz="6600" b="1" dirty="0" smtClean="0"/>
              <a:t/>
            </a:r>
            <a:br>
              <a:rPr lang="cs-CZ" sz="6600" b="1" dirty="0" smtClean="0"/>
            </a:br>
            <a:r>
              <a:rPr lang="cs-CZ" sz="6600" b="1" dirty="0" smtClean="0"/>
              <a:t/>
            </a:r>
            <a:br>
              <a:rPr lang="cs-CZ" sz="6600" b="1" dirty="0" smtClean="0"/>
            </a:br>
            <a:r>
              <a:rPr lang="cs-CZ" sz="4000" b="1" dirty="0" smtClean="0"/>
              <a:t>DO YOU KNOW ALL (</a:t>
            </a:r>
            <a:r>
              <a:rPr lang="cs-CZ" sz="4000" b="1" dirty="0" err="1" smtClean="0"/>
              <a:t>details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of</a:t>
            </a:r>
            <a:r>
              <a:rPr lang="cs-CZ" sz="4000" b="1" dirty="0" smtClean="0"/>
              <a:t>) LONDON SIGHTS? </a:t>
            </a:r>
            <a:endParaRPr lang="cs-CZ" sz="4000" b="1" dirty="0"/>
          </a:p>
        </p:txBody>
      </p:sp>
      <p:pic>
        <p:nvPicPr>
          <p:cNvPr id="23554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038" y="4554538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61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Andrea\Pictures\Fotky 2011\Anglie 2011\london\PC1106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2" y="0"/>
            <a:ext cx="9530600" cy="71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60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1" name="Picture 3" descr="G:\Vyvolání Anglie + Mužetice 2008\Anglie srpen 2008\P81402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603449"/>
            <a:ext cx="12507566" cy="8338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49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412776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Big Ben</a:t>
            </a:r>
            <a:endParaRPr lang="cs-CZ" sz="8000" b="1" dirty="0"/>
          </a:p>
        </p:txBody>
      </p:sp>
      <p:pic>
        <p:nvPicPr>
          <p:cNvPr id="22530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029543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4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Andrea\Pictures\Fotky 2011\Anglie 2011\london\PC1106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4450" y="-4549775"/>
            <a:ext cx="20726400" cy="1554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18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Andrea\Pictures\Fotky 2011\Anglie 2011\london\PC1106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78804"/>
            <a:ext cx="9649072" cy="7236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48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err="1" smtClean="0"/>
              <a:t>The</a:t>
            </a:r>
            <a:r>
              <a:rPr lang="cs-CZ" sz="8000" b="1" dirty="0" smtClean="0"/>
              <a:t> London </a:t>
            </a:r>
            <a:r>
              <a:rPr lang="cs-CZ" sz="8000" b="1" dirty="0" err="1" smtClean="0"/>
              <a:t>Eye</a:t>
            </a:r>
            <a:endParaRPr lang="cs-CZ" sz="8000" b="1" dirty="0"/>
          </a:p>
        </p:txBody>
      </p:sp>
      <p:pic>
        <p:nvPicPr>
          <p:cNvPr id="4" name="Picture 2" descr="C:\Users\Andrea\AppData\Local\Microsoft\Windows\Temporary Internet Files\Content.IE5\H8I2T48N\MC90043779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212976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37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C:\Users\Andrea\Pictures\Fotky 2011\Anglie 2011\london\PC1104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06863" y="-4033838"/>
            <a:ext cx="20726401" cy="1554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13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1" name="Picture 3" descr="C:\Users\Andrea\Pictures\Fotky 2011\Anglie 2011\london\PC1105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94" y="-675456"/>
            <a:ext cx="10177130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7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772816"/>
            <a:ext cx="8856984" cy="1143000"/>
          </a:xfrm>
        </p:spPr>
        <p:txBody>
          <a:bodyPr>
            <a:noAutofit/>
          </a:bodyPr>
          <a:lstStyle/>
          <a:p>
            <a:r>
              <a:rPr lang="en-GB" sz="8000" b="1" dirty="0" smtClean="0"/>
              <a:t>Buckingham Palace</a:t>
            </a:r>
            <a:endParaRPr lang="en-GB" sz="8000" b="1" dirty="0"/>
          </a:p>
        </p:txBody>
      </p:sp>
      <p:pic>
        <p:nvPicPr>
          <p:cNvPr id="24578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0" y="3501008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98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 descr="G:\Vyvolání Anglie + Mužetice 2008\Anglie srpen 2008\P81402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0968" y="-6580112"/>
            <a:ext cx="13817601" cy="2072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51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 descr="G:\Vyvolání Anglie + Mužetice 2008\Anglie srpen 2008\P81401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585176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75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Tower </a:t>
            </a:r>
            <a:r>
              <a:rPr lang="cs-CZ" sz="8000" b="1" dirty="0" err="1" smtClean="0"/>
              <a:t>Bridge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5602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064" y="3428999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6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290" name="Picture 2" descr="G:\Vyvolání Anglie + Mužetice 2008\Anglie srpen 2008\P81605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4038" y="-3079750"/>
            <a:ext cx="20726401" cy="138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26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314" name="Picture 2" descr="G:\Vyvolání Anglie + Mužetice 2008\Anglie srpen 2008\P81605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747464"/>
            <a:ext cx="5232582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95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772816"/>
            <a:ext cx="9001122" cy="1287016"/>
          </a:xfrm>
        </p:spPr>
        <p:txBody>
          <a:bodyPr>
            <a:noAutofit/>
          </a:bodyPr>
          <a:lstStyle/>
          <a:p>
            <a:r>
              <a:rPr lang="cs-CZ" sz="8000" b="1" dirty="0" err="1" smtClean="0"/>
              <a:t>Westminster</a:t>
            </a:r>
            <a:r>
              <a:rPr lang="cs-CZ" sz="8000" b="1" dirty="0" smtClean="0"/>
              <a:t> </a:t>
            </a:r>
            <a:r>
              <a:rPr lang="cs-CZ" sz="8000" b="1" dirty="0" err="1" smtClean="0"/>
              <a:t>Abbey</a:t>
            </a:r>
            <a:endParaRPr lang="cs-CZ" sz="8000" b="1" dirty="0"/>
          </a:p>
        </p:txBody>
      </p:sp>
      <p:pic>
        <p:nvPicPr>
          <p:cNvPr id="26626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428999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02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8" name="Picture 2" descr="G:\Vyvolání Anglie + Mužetice 2008\Anglie srpen 2008\P81606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637" y="-5427983"/>
            <a:ext cx="12421380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G:\Vyvolání Anglie + Mužetice 2008\Anglie srpen 2008\P81606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41568" y="-1467544"/>
            <a:ext cx="20726401" cy="1381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02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5362" name="Picture 2" descr="G:\Vyvolání Anglie + Mužetice 2008\Anglie srpen 2008\P81606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10477163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95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Piccadilly </a:t>
            </a:r>
            <a:r>
              <a:rPr lang="cs-CZ" sz="8000" b="1" dirty="0" err="1" smtClean="0"/>
              <a:t>Circus</a:t>
            </a:r>
            <a:endParaRPr lang="cs-CZ" sz="8000" b="1" dirty="0"/>
          </a:p>
        </p:txBody>
      </p:sp>
      <p:pic>
        <p:nvPicPr>
          <p:cNvPr id="27650" name="Picture 2" descr="C:\Users\Andrea\AppData\Local\Microsoft\Windows\Temporary Internet Files\Content.IE5\H8I2T48N\MC90043779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573016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11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6386" name="Picture 2" descr="G:\Vyvolání Anglie + Mužetice 2008\Anglie srpen 2008\P81482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1971600"/>
            <a:ext cx="13004800" cy="975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84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7410" name="Picture 2" descr="G:\Vyvolání Anglie + Mužetice 2008\Anglie srpen 2008\P81482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"/>
            <a:ext cx="9433048" cy="707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81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628800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err="1" smtClean="0"/>
              <a:t>The</a:t>
            </a:r>
            <a:r>
              <a:rPr lang="cs-CZ" sz="8000" b="1" dirty="0" smtClean="0"/>
              <a:t> Tower</a:t>
            </a:r>
            <a:endParaRPr lang="cs-CZ" sz="8000" b="1" dirty="0"/>
          </a:p>
        </p:txBody>
      </p:sp>
      <p:pic>
        <p:nvPicPr>
          <p:cNvPr id="28674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2" y="2996952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95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1746" name="Picture 2" descr="G:\Vyvolání Anglie + Mužetice 2008\Anglie srpen 2008\P81605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09720" y="-6292080"/>
            <a:ext cx="27098601" cy="1806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52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22" name="Picture 2" descr="G:\Vyvolání Anglie + Mužetice 2008\Anglie srpen 2008\P81605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020" y="202"/>
            <a:ext cx="10651808" cy="71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88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700808"/>
            <a:ext cx="8208912" cy="1296144"/>
          </a:xfrm>
        </p:spPr>
        <p:txBody>
          <a:bodyPr>
            <a:noAutofit/>
          </a:bodyPr>
          <a:lstStyle/>
          <a:p>
            <a:r>
              <a:rPr lang="cs-CZ" sz="8000" b="1" dirty="0" err="1" smtClean="0"/>
              <a:t>The</a:t>
            </a:r>
            <a:r>
              <a:rPr lang="cs-CZ" sz="8000" b="1" dirty="0" smtClean="0"/>
              <a:t> </a:t>
            </a:r>
            <a:r>
              <a:rPr lang="cs-CZ" sz="8000" b="1" dirty="0" err="1" smtClean="0"/>
              <a:t>Houses</a:t>
            </a:r>
            <a:r>
              <a:rPr lang="cs-CZ" sz="8000" b="1" dirty="0" smtClean="0"/>
              <a:t> </a:t>
            </a:r>
            <a:r>
              <a:rPr lang="cs-CZ" sz="8000" b="1" dirty="0" err="1" smtClean="0"/>
              <a:t>of</a:t>
            </a:r>
            <a:r>
              <a:rPr lang="cs-CZ" sz="8000" b="1" dirty="0" smtClean="0"/>
              <a:t> </a:t>
            </a:r>
            <a:r>
              <a:rPr lang="cs-CZ" sz="8000" b="1" dirty="0" err="1" smtClean="0"/>
              <a:t>Parliament</a:t>
            </a:r>
            <a:endParaRPr lang="cs-CZ" sz="8000" b="1" dirty="0"/>
          </a:p>
        </p:txBody>
      </p:sp>
      <p:pic>
        <p:nvPicPr>
          <p:cNvPr id="32770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789040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83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G:\Vyvolání Anglie + Mužetice 2008\Anglie srpen 2008\P81605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2259632"/>
            <a:ext cx="10897211" cy="1634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74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6" name="Picture 2" descr="G:\Vyvolání Anglie + Mužetice 2008\Anglie srpen 2008\P81605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4784" y="-459432"/>
            <a:ext cx="11881321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41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err="1" smtClean="0"/>
              <a:t>Trafalgar</a:t>
            </a:r>
            <a:r>
              <a:rPr lang="cs-CZ" sz="8000" b="1" dirty="0" smtClean="0"/>
              <a:t> Square</a:t>
            </a:r>
            <a:endParaRPr lang="cs-CZ" sz="8000" b="1" dirty="0"/>
          </a:p>
        </p:txBody>
      </p:sp>
      <p:pic>
        <p:nvPicPr>
          <p:cNvPr id="33794" name="Picture 2" descr="C:\Users\Andrea\AppData\Local\Microsoft\Windows\Temporary Internet Files\Content.IE5\H8I2T48N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164" y="3068960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48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Tento materiál slouží k poznání památek v Londýně. </a:t>
            </a:r>
          </a:p>
          <a:p>
            <a:r>
              <a:rPr lang="cs-CZ" sz="2800" dirty="0" smtClean="0"/>
              <a:t>Předpokládá se, že žáci již znají památky Londýna, tento materiál slouží k zopakování jmen uvedených památek. </a:t>
            </a:r>
          </a:p>
          <a:p>
            <a:r>
              <a:rPr lang="cs-CZ" sz="2800" dirty="0" smtClean="0"/>
              <a:t>Prezentace funguje jako kvíz. Učitel vždy představí detail památky, pokud ji žáci neuhodnou, postupuje k druhému obrázku. Nakonec představí název památky. </a:t>
            </a:r>
          </a:p>
          <a:p>
            <a:r>
              <a:rPr lang="cs-CZ" sz="2800" dirty="0" smtClean="0"/>
              <a:t>Zdroj: Vlastní fotografie autorky.</a:t>
            </a:r>
          </a:p>
          <a:p>
            <a:pPr marL="0" indent="0">
              <a:buNone/>
            </a:pPr>
            <a:r>
              <a:rPr lang="cs-CZ" sz="2800" dirty="0" smtClean="0"/>
              <a:t>	     Obrázek MS </a:t>
            </a:r>
            <a:r>
              <a:rPr lang="cs-CZ" sz="2800" smtClean="0"/>
              <a:t>Word klipart </a:t>
            </a: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659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85</Words>
  <Application>Microsoft Office PowerPoint</Application>
  <PresentationFormat>Předvádění na obrazovce (4:3)</PresentationFormat>
  <Paragraphs>20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Motiv systému Office</vt:lpstr>
      <vt:lpstr>VY_32_INOVACE_14_AJ8_London sights  Jméno autora: Mgr. Andrea Novotná Ročník: 8. Vzdělávací oblast: Jazyk a jazyková komunikace – anglický jazyk Téma: London sights </vt:lpstr>
      <vt:lpstr>LONDON  DO YOU KNOW ALL (details of) LONDON SIGHTS? </vt:lpstr>
      <vt:lpstr>Prezentace aplikace PowerPoint</vt:lpstr>
      <vt:lpstr>Prezentace aplikace PowerPoint</vt:lpstr>
      <vt:lpstr>Big Ben</vt:lpstr>
      <vt:lpstr>Prezentace aplikace PowerPoint</vt:lpstr>
      <vt:lpstr>Prezentace aplikace PowerPoint</vt:lpstr>
      <vt:lpstr>The London Eye</vt:lpstr>
      <vt:lpstr>Prezentace aplikace PowerPoint</vt:lpstr>
      <vt:lpstr>Prezentace aplikace PowerPoint</vt:lpstr>
      <vt:lpstr>Buckingham Palace</vt:lpstr>
      <vt:lpstr>Prezentace aplikace PowerPoint</vt:lpstr>
      <vt:lpstr>Prezentace aplikace PowerPoint</vt:lpstr>
      <vt:lpstr>Tower Bridge</vt:lpstr>
      <vt:lpstr>Prezentace aplikace PowerPoint</vt:lpstr>
      <vt:lpstr>Prezentace aplikace PowerPoint</vt:lpstr>
      <vt:lpstr>Westminster Abbey</vt:lpstr>
      <vt:lpstr>Prezentace aplikace PowerPoint</vt:lpstr>
      <vt:lpstr>Prezentace aplikace PowerPoint</vt:lpstr>
      <vt:lpstr>Piccadilly Circus</vt:lpstr>
      <vt:lpstr>Prezentace aplikace PowerPoint</vt:lpstr>
      <vt:lpstr>Prezentace aplikace PowerPoint</vt:lpstr>
      <vt:lpstr>The Tower</vt:lpstr>
      <vt:lpstr>Prezentace aplikace PowerPoint</vt:lpstr>
      <vt:lpstr>Prezentace aplikace PowerPoint</vt:lpstr>
      <vt:lpstr>The Houses of Parliament</vt:lpstr>
      <vt:lpstr>Prezentace aplikace PowerPoint</vt:lpstr>
      <vt:lpstr>Prezentace aplikace PowerPoint</vt:lpstr>
      <vt:lpstr>Trafalgar Square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LONDON  DO YOU KNOW ALL LONDON SIGHTS?</dc:title>
  <dc:creator>Andrea</dc:creator>
  <cp:lastModifiedBy>dana tvrzníková</cp:lastModifiedBy>
  <cp:revision>14</cp:revision>
  <dcterms:created xsi:type="dcterms:W3CDTF">2013-04-21T19:01:30Z</dcterms:created>
  <dcterms:modified xsi:type="dcterms:W3CDTF">2013-06-14T07:19:14Z</dcterms:modified>
</cp:coreProperties>
</file>