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1284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8502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331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1214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5671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3925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9022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21314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38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3770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437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40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DBCF6-745F-4857-9847-A478AA587FE9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CB7BB-1C55-400D-888B-0E849497C7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735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916833"/>
            <a:ext cx="7772400" cy="1683618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2000" dirty="0"/>
              <a:t>NÁZEV ŠKOLY: </a:t>
            </a:r>
            <a:r>
              <a:rPr lang="cs-CZ" sz="2000" dirty="0"/>
              <a:t>Základní škola Kolín V., Mnichovická 62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AUTOR</a:t>
            </a:r>
            <a:r>
              <a:rPr lang="cs-CZ" sz="2000" dirty="0"/>
              <a:t>: Hana Řebíčková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VY_32_INOVACE_04_AJ2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TEMA: </a:t>
            </a:r>
            <a:r>
              <a:rPr lang="cs-CZ" sz="2000" dirty="0" err="1" smtClean="0"/>
              <a:t>Seasons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DATUM: 11.3.2013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797152"/>
            <a:ext cx="5664835" cy="1235075"/>
          </a:xfrm>
          <a:prstGeom prst="rect">
            <a:avLst/>
          </a:prstGeom>
          <a:noFill/>
          <a:ln>
            <a:noFill/>
          </a:ln>
          <a:effectLst/>
        </p:spPr>
      </p:pic>
    </p:spTree>
    <p:extLst>
      <p:ext uri="{BB962C8B-B14F-4D97-AF65-F5344CB8AC3E}">
        <p14:creationId xmlns:p14="http://schemas.microsoft.com/office/powerpoint/2010/main" val="2568238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>
                <a:solidFill>
                  <a:schemeClr val="accent1">
                    <a:lumMod val="75000"/>
                  </a:schemeClr>
                </a:solidFill>
              </a:rPr>
              <a:t>Seasons</a:t>
            </a:r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 – roční období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3834" y="1772816"/>
            <a:ext cx="3432381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3054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>
                <a:solidFill>
                  <a:schemeClr val="accent1">
                    <a:lumMod val="75000"/>
                  </a:schemeClr>
                </a:solidFill>
              </a:rPr>
              <a:t>Seasons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 –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err="1" smtClean="0">
                <a:solidFill>
                  <a:srgbClr val="FFC000"/>
                </a:solidFill>
              </a:rPr>
              <a:t>Summer</a:t>
            </a:r>
            <a:endParaRPr lang="cs-CZ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Spring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348880"/>
            <a:ext cx="2520280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9752" y="2564904"/>
            <a:ext cx="2606624" cy="21210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33161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>
                <a:solidFill>
                  <a:schemeClr val="accent1">
                    <a:lumMod val="75000"/>
                  </a:schemeClr>
                </a:solidFill>
              </a:rPr>
              <a:t>Seasons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 –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Autumn</a:t>
            </a:r>
            <a:endParaRPr lang="cs-CZ" dirty="0" smtClean="0">
              <a:solidFill>
                <a:schemeClr val="tx2">
                  <a:lumMod val="75000"/>
                </a:schemeClr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300" dirty="0" smtClean="0"/>
          </a:p>
          <a:p>
            <a:endParaRPr lang="cs-CZ" sz="1300" dirty="0" smtClean="0"/>
          </a:p>
          <a:p>
            <a:pPr marL="457200" lvl="1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Winter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492896"/>
            <a:ext cx="2592288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4091" y="2492896"/>
            <a:ext cx="2244519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4250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>
                <a:solidFill>
                  <a:schemeClr val="accent1">
                    <a:lumMod val="75000"/>
                  </a:schemeClr>
                </a:solidFill>
              </a:rPr>
              <a:t>Seasons</a:t>
            </a:r>
            <a:r>
              <a:rPr lang="cs-CZ" i="1" dirty="0">
                <a:solidFill>
                  <a:schemeClr val="accent1">
                    <a:lumMod val="75000"/>
                  </a:schemeClr>
                </a:solidFill>
              </a:rPr>
              <a:t> –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Jaké roční období je na tomto obrázku?</a:t>
            </a:r>
          </a:p>
          <a:p>
            <a:pPr marL="0" indent="0">
              <a:buNone/>
            </a:pPr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  <a:p>
            <a:endParaRPr lang="cs-CZ" sz="2000" b="1" dirty="0" smtClean="0"/>
          </a:p>
          <a:p>
            <a:endParaRPr lang="cs-CZ" sz="2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/>
              <a:t>Jaké </a:t>
            </a:r>
            <a:r>
              <a:rPr lang="cs-CZ" sz="2100" b="1" dirty="0"/>
              <a:t>roční období je na tomto obrázku?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1200" b="1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08920"/>
            <a:ext cx="2619375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708920"/>
            <a:ext cx="2764532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4248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>
                <a:solidFill>
                  <a:schemeClr val="accent1">
                    <a:lumMod val="75000"/>
                  </a:schemeClr>
                </a:solidFill>
              </a:rPr>
              <a:t>Seasons</a:t>
            </a:r>
            <a:r>
              <a:rPr lang="cs-CZ" i="1">
                <a:solidFill>
                  <a:schemeClr val="accent1">
                    <a:lumMod val="75000"/>
                  </a:schemeClr>
                </a:solidFill>
              </a:rPr>
              <a:t> – roční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100" b="1" dirty="0" smtClean="0"/>
              <a:t>Jaké </a:t>
            </a:r>
            <a:r>
              <a:rPr lang="cs-CZ" sz="2100" b="1" dirty="0"/>
              <a:t>roční období je na tomto obrázku?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300" b="1" dirty="0" smtClean="0"/>
          </a:p>
          <a:p>
            <a:pPr marL="0" indent="0">
              <a:buNone/>
            </a:pPr>
            <a:endParaRPr lang="cs-CZ" sz="13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200" b="1" dirty="0"/>
              <a:t>Jaké roční období je na tomto obrázku?</a:t>
            </a:r>
          </a:p>
          <a:p>
            <a:pPr marL="0" indent="0">
              <a:buNone/>
            </a:pPr>
            <a:endParaRPr lang="cs-CZ" sz="2000" b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2420888"/>
            <a:ext cx="2293441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20888"/>
            <a:ext cx="2609850" cy="2376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9951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730426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Anotace:</a:t>
            </a:r>
            <a:br>
              <a:rPr lang="cs-CZ" sz="2800" b="1" dirty="0" smtClean="0"/>
            </a:br>
            <a:r>
              <a:rPr lang="cs-CZ" sz="2800" dirty="0" smtClean="0"/>
              <a:t>Materiál </a:t>
            </a:r>
            <a:r>
              <a:rPr lang="cs-CZ" sz="2800" dirty="0" smtClean="0"/>
              <a:t>slouží pro druhý ročník k práci s interaktivní tabulí. Slouží k výkladu látky na téma </a:t>
            </a:r>
            <a:r>
              <a:rPr lang="cs-CZ" sz="2800" dirty="0" err="1" smtClean="0"/>
              <a:t>Seasons</a:t>
            </a:r>
            <a:r>
              <a:rPr lang="cs-CZ" sz="2800" dirty="0"/>
              <a:t> </a:t>
            </a:r>
            <a:r>
              <a:rPr lang="cs-CZ" sz="2800" dirty="0" smtClean="0"/>
              <a:t>– roční období nebo k jejímu zopakovaní.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13685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Autofit/>
          </a:bodyPr>
          <a:lstStyle/>
          <a:p>
            <a:pPr algn="l"/>
            <a:r>
              <a:rPr lang="cs-CZ" sz="2800" b="1" dirty="0"/>
              <a:t>Citace:</a:t>
            </a: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http://t1.gstatic.com/images?q=tbn:ANd9GcQg3J-8ullHtu5i5TAY7uFeD8uJlBkiPCnczKrXrNkkpCJOaqdq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http://t0.gstatic.com/images?q=tbn:ANd9GcS0dqpLUVv2oM5CaRY6oLzYmzgYGJxgkx1Prcg-mAL2u2ZMyIhGLw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http://t0.gstatic.com/images?q=tbn:ANd9GcTDt9dL_B1_0UN57T52NKvHqHcaqC-_dUwZHW7PFj1x5Grh8hfIiw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http://t0.gstatic.com/images?q=tbn:ANd9GcSLSRKjdRHfnt5MHshvU2skimA6QsMdv-Kf4YT48mAetSkA9Qhl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http://t1.gstatic.com/images?q=tbn:ANd9GcR6KxikZlvvwn7f6O-cnpFAcLgZOnwmYQ4cP1XyBgg0sQ1R4nXNvg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http://t1.gstatic.com/images?q=tbn:ANd9GcSAYN5oYn-Mez6YihfITww2dfbp_oGZ44--ONUqactb_uHf7_G8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http://t3.gstatic.com/images?q=tbn:ANd9GcTwOlxBMY2bnICPnSVuNi4nhqXKA4szn907ArHqyDlsf7cKVfhw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http://t3.gstatic.com/images?q=tbn:ANd9GcTl7-SrRECbD9DwuBh8ZXniv5qRrBqEjPvqqRoDxD99_nLIk6TS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r>
              <a:rPr lang="cs-CZ" sz="1400" dirty="0"/>
              <a:t>http://t2.gstatic.com/images?q=tbn:ANd9GcRgXfAC2z3YutWwv4evBaxH1cYCgHwNnl_NdrxQML4DNT0JkFTE</a:t>
            </a:r>
            <a:br>
              <a:rPr lang="cs-CZ" sz="1400" dirty="0"/>
            </a:b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6444750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70</Words>
  <Application>Microsoft Office PowerPoint</Application>
  <PresentationFormat>Předvádění na obrazovce (4:3)</PresentationFormat>
  <Paragraphs>96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NÁZEV ŠKOLY: Základní škola Kolín V., Mnichovická 62  AUTOR: Hana Řebíčková NÁZEV: VY_32_INOVACE_04_AJ2 TEMA: Seasons DATUM: 11.3.2013 </vt:lpstr>
      <vt:lpstr>Seasons – roční období</vt:lpstr>
      <vt:lpstr>Seasons – roční období</vt:lpstr>
      <vt:lpstr>Seasons – roční období</vt:lpstr>
      <vt:lpstr>Seasons – roční období</vt:lpstr>
      <vt:lpstr>Seasons – roční období</vt:lpstr>
      <vt:lpstr>Anotace: Materiál slouží pro druhý ročník k práci s interaktivní tabulí. Slouží k výkladu látky na téma Seasons – roční období nebo k jejímu zopakovaní.</vt:lpstr>
      <vt:lpstr>Citace: http://t1.gstatic.com/images?q=tbn:ANd9GcQg3J-8ullHtu5i5TAY7uFeD8uJlBkiPCnczKrXrNkkpCJOaqdq  http://t0.gstatic.com/images?q=tbn:ANd9GcS0dqpLUVv2oM5CaRY6oLzYmzgYGJxgkx1Prcg-mAL2u2ZMyIhGLw  http://t0.gstatic.com/images?q=tbn:ANd9GcTDt9dL_B1_0UN57T52NKvHqHcaqC-_dUwZHW7PFj1x5Grh8hfIiw  http://t0.gstatic.com/images?q=tbn:ANd9GcSLSRKjdRHfnt5MHshvU2skimA6QsMdv-Kf4YT48mAetSkA9Qhl  http://t1.gstatic.com/images?q=tbn:ANd9GcR6KxikZlvvwn7f6O-cnpFAcLgZOnwmYQ4cP1XyBgg0sQ1R4nXNvg  http://t1.gstatic.com/images?q=tbn:ANd9GcSAYN5oYn-Mez6YihfITww2dfbp_oGZ44--ONUqactb_uHf7_G8  http://t3.gstatic.com/images?q=tbn:ANd9GcTwOlxBMY2bnICPnSVuNi4nhqXKA4szn907ArHqyDlsf7cKVfhw  http://t3.gstatic.com/images?q=tbn:ANd9GcTl7-SrRECbD9DwuBh8ZXniv5qRrBqEjPvqqRoDxD99_nLIk6TS  http://t2.gstatic.com/images?q=tbn:ANd9GcRgXfAC2z3YutWwv4evBaxH1cYCgHwNnl_NdrxQML4DNT0JkFTE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ZŠ Kolín V., Mnichovická 62 AUTOR: Hana Řebíčková NÁZEV: VY_32_INOVACE_04_Anglický jazyk  2. ročník TEMA: Weather</dc:title>
  <dc:creator>Hanička</dc:creator>
  <cp:lastModifiedBy>ucitel</cp:lastModifiedBy>
  <cp:revision>12</cp:revision>
  <dcterms:created xsi:type="dcterms:W3CDTF">2013-03-12T20:28:35Z</dcterms:created>
  <dcterms:modified xsi:type="dcterms:W3CDTF">2013-06-17T07:53:34Z</dcterms:modified>
</cp:coreProperties>
</file>