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99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847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884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145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157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53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5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450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28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97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247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B3589-4D07-4BD2-BC80-D2E9616B85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75443-B461-4790-BBE4-17F599B7E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480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talk.co.uk/reference/encyclopaedia/hutchinson/m0039471.html" TargetMode="External"/><Relationship Id="rId2" Type="http://schemas.openxmlformats.org/officeDocument/2006/relationships/hyperlink" Target="http://en.wikipedia.org/wiki/Old_English_literatur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2115667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/>
              <a:t>NÁZEV ŠKOLY: </a:t>
            </a:r>
            <a:r>
              <a:rPr lang="cs-CZ" sz="2400" dirty="0"/>
              <a:t>Základní škola Kolín V., Mnichovická 62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200" dirty="0" smtClean="0"/>
              <a:t>AUTOR</a:t>
            </a:r>
            <a:r>
              <a:rPr lang="cs-CZ" sz="2200" dirty="0"/>
              <a:t>: Hana Řebíčková</a:t>
            </a:r>
            <a:br>
              <a:rPr lang="cs-CZ" sz="2200" dirty="0"/>
            </a:br>
            <a:r>
              <a:rPr lang="cs-CZ" sz="2200" dirty="0"/>
              <a:t>NÁZEV: </a:t>
            </a:r>
            <a:r>
              <a:rPr lang="cs-CZ" sz="2200" dirty="0" smtClean="0"/>
              <a:t>VY_32_INOVACE_08_AJ9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TEMA: </a:t>
            </a:r>
            <a:r>
              <a:rPr lang="cs-CZ" sz="2200" dirty="0" err="1" smtClean="0"/>
              <a:t>Old</a:t>
            </a:r>
            <a:r>
              <a:rPr lang="cs-CZ" sz="2200" dirty="0" smtClean="0"/>
              <a:t> </a:t>
            </a:r>
            <a:r>
              <a:rPr lang="cs-CZ" sz="2200" dirty="0" err="1" smtClean="0"/>
              <a:t>English</a:t>
            </a:r>
            <a:r>
              <a:rPr lang="cs-CZ" sz="2200" dirty="0" smtClean="0"/>
              <a:t> </a:t>
            </a:r>
            <a:r>
              <a:rPr lang="cs-CZ" sz="2200" dirty="0" err="1" smtClean="0"/>
              <a:t>literature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DATUM: 12.3.2013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582" y="4797152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601760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OLD ENGLISH LITERATURE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Agency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24038"/>
            <a:ext cx="3888432" cy="3477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4925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OLD ENGLISH LITERATURE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i="1" dirty="0" smtClean="0"/>
              <a:t>= staroanglická literatura</a:t>
            </a:r>
          </a:p>
          <a:p>
            <a:r>
              <a:rPr lang="cs-CZ" sz="3600" i="1" dirty="0" smtClean="0"/>
              <a:t>= </a:t>
            </a:r>
            <a:r>
              <a:rPr lang="cs-CZ" sz="3600" i="1" dirty="0" err="1" smtClean="0"/>
              <a:t>Anglo-Saxon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literature</a:t>
            </a:r>
            <a:endParaRPr lang="cs-CZ" sz="3600" i="1" dirty="0" smtClean="0"/>
          </a:p>
          <a:p>
            <a:r>
              <a:rPr lang="cs-CZ" sz="3600" i="1" dirty="0" smtClean="0"/>
              <a:t>7th – 11th </a:t>
            </a:r>
            <a:r>
              <a:rPr lang="cs-CZ" sz="3600" i="1" dirty="0" err="1" smtClean="0"/>
              <a:t>century</a:t>
            </a:r>
            <a:endParaRPr lang="cs-CZ" sz="3600" i="1" dirty="0" smtClean="0"/>
          </a:p>
          <a:p>
            <a:r>
              <a:rPr lang="cs-CZ" sz="3600" i="1" dirty="0" err="1"/>
              <a:t>b</a:t>
            </a:r>
            <a:r>
              <a:rPr lang="cs-CZ" sz="3600" i="1" dirty="0" err="1" smtClean="0"/>
              <a:t>eginning</a:t>
            </a:r>
            <a:r>
              <a:rPr lang="cs-CZ" sz="3600" i="1" dirty="0" smtClean="0"/>
              <a:t> – </a:t>
            </a:r>
            <a:r>
              <a:rPr lang="cs-CZ" sz="3600" i="1" dirty="0" err="1" smtClean="0"/>
              <a:t>Venerable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Bede</a:t>
            </a:r>
            <a:endParaRPr lang="cs-CZ" sz="3600" i="1" dirty="0" smtClean="0"/>
          </a:p>
          <a:p>
            <a:r>
              <a:rPr lang="cs-CZ" sz="3600" i="1" dirty="0"/>
              <a:t>e</a:t>
            </a:r>
            <a:r>
              <a:rPr lang="cs-CZ" sz="3600" i="1" dirty="0" smtClean="0"/>
              <a:t>nd – 1066 (</a:t>
            </a:r>
            <a:r>
              <a:rPr lang="cs-CZ" sz="3600" i="1" dirty="0" err="1" smtClean="0"/>
              <a:t>battle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at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Hastings</a:t>
            </a:r>
            <a:r>
              <a:rPr lang="cs-CZ" sz="3600" i="1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598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OLD ENGLISH POETRY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40000" lnSpcReduction="20000"/>
          </a:bodyPr>
          <a:lstStyle/>
          <a:p>
            <a:r>
              <a:rPr lang="cs-CZ" sz="9000" i="1" dirty="0" err="1" smtClean="0"/>
              <a:t>alliterative</a:t>
            </a:r>
            <a:r>
              <a:rPr lang="cs-CZ" sz="9000" i="1" dirty="0" smtClean="0"/>
              <a:t> verse – </a:t>
            </a:r>
            <a:r>
              <a:rPr lang="cs-CZ" sz="9000" i="1" dirty="0" err="1" smtClean="0"/>
              <a:t>without</a:t>
            </a:r>
            <a:r>
              <a:rPr lang="cs-CZ" sz="9000" i="1" dirty="0" smtClean="0"/>
              <a:t> </a:t>
            </a:r>
            <a:r>
              <a:rPr lang="cs-CZ" sz="9000" i="1" dirty="0" err="1" smtClean="0"/>
              <a:t>rhyme</a:t>
            </a:r>
            <a:endParaRPr lang="cs-CZ" sz="9000" i="1" dirty="0" smtClean="0"/>
          </a:p>
          <a:p>
            <a:r>
              <a:rPr lang="cs-CZ" sz="9000" i="1" dirty="0"/>
              <a:t>o</a:t>
            </a:r>
            <a:r>
              <a:rPr lang="cs-CZ" sz="9000" i="1" dirty="0" smtClean="0"/>
              <a:t>ral </a:t>
            </a:r>
            <a:r>
              <a:rPr lang="cs-CZ" sz="9000" i="1" dirty="0" err="1" smtClean="0"/>
              <a:t>tradition</a:t>
            </a:r>
            <a:endParaRPr lang="cs-CZ" sz="9000" i="1" dirty="0" smtClean="0"/>
          </a:p>
          <a:p>
            <a:r>
              <a:rPr lang="cs-CZ" sz="9000" i="1" dirty="0" err="1"/>
              <a:t>m</a:t>
            </a:r>
            <a:r>
              <a:rPr lang="cs-CZ" sz="9000" i="1" dirty="0" err="1" smtClean="0"/>
              <a:t>onastic</a:t>
            </a:r>
            <a:r>
              <a:rPr lang="cs-CZ" sz="9000" i="1" dirty="0" smtClean="0"/>
              <a:t> </a:t>
            </a:r>
            <a:r>
              <a:rPr lang="cs-CZ" sz="9000" i="1" dirty="0" err="1" smtClean="0"/>
              <a:t>scribes</a:t>
            </a:r>
            <a:r>
              <a:rPr lang="cs-CZ" sz="9000" i="1" dirty="0" smtClean="0"/>
              <a:t> – Christian </a:t>
            </a:r>
            <a:r>
              <a:rPr lang="cs-CZ" sz="9000" i="1" dirty="0" err="1" smtClean="0"/>
              <a:t>motivation</a:t>
            </a:r>
            <a:endParaRPr lang="cs-CZ" sz="9000" i="1" dirty="0" smtClean="0"/>
          </a:p>
          <a:p>
            <a:r>
              <a:rPr lang="cs-CZ" sz="9000" i="1" dirty="0" err="1"/>
              <a:t>h</a:t>
            </a:r>
            <a:r>
              <a:rPr lang="cs-CZ" sz="9000" i="1" dirty="0" err="1" smtClean="0"/>
              <a:t>eroic</a:t>
            </a:r>
            <a:r>
              <a:rPr lang="cs-CZ" sz="9000" i="1" dirty="0" smtClean="0"/>
              <a:t> poems</a:t>
            </a:r>
          </a:p>
          <a:p>
            <a:r>
              <a:rPr lang="cs-CZ" sz="9000" i="1" dirty="0" smtClean="0"/>
              <a:t>´´love ´´ poems - sensitivity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70583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OLD ENGLISH POETRY -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works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i="1" dirty="0" err="1" smtClean="0"/>
              <a:t>Beowulf</a:t>
            </a:r>
            <a:endParaRPr lang="cs-CZ" sz="3600" i="1" dirty="0" smtClean="0"/>
          </a:p>
          <a:p>
            <a:r>
              <a:rPr lang="cs-CZ" sz="3600" i="1" dirty="0" smtClean="0"/>
              <a:t>The </a:t>
            </a:r>
            <a:r>
              <a:rPr lang="cs-CZ" sz="3600" i="1" dirty="0" err="1" smtClean="0"/>
              <a:t>Battle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of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Maldon</a:t>
            </a:r>
            <a:endParaRPr lang="cs-CZ" sz="3600" i="1" dirty="0" smtClean="0"/>
          </a:p>
          <a:p>
            <a:r>
              <a:rPr lang="cs-CZ" sz="3600" i="1" dirty="0" smtClean="0"/>
              <a:t>The </a:t>
            </a:r>
            <a:r>
              <a:rPr lang="cs-CZ" sz="3600" i="1" dirty="0" err="1" smtClean="0"/>
              <a:t>Wanderer</a:t>
            </a:r>
            <a:endParaRPr lang="cs-CZ" sz="3600" i="1" dirty="0" smtClean="0"/>
          </a:p>
          <a:p>
            <a:r>
              <a:rPr lang="cs-CZ" sz="3600" i="1" dirty="0" smtClean="0"/>
              <a:t>The </a:t>
            </a:r>
            <a:r>
              <a:rPr lang="cs-CZ" sz="3600" i="1" dirty="0" err="1" smtClean="0"/>
              <a:t>Seafarer</a:t>
            </a:r>
            <a:endParaRPr lang="cs-CZ" sz="3600" i="1" dirty="0" smtClean="0"/>
          </a:p>
          <a:p>
            <a:r>
              <a:rPr lang="cs-CZ" sz="3600" i="1" dirty="0" smtClean="0"/>
              <a:t>The </a:t>
            </a:r>
            <a:r>
              <a:rPr lang="cs-CZ" sz="3600" i="1" dirty="0" err="1" smtClean="0"/>
              <a:t>Dream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of</a:t>
            </a:r>
            <a:r>
              <a:rPr lang="cs-CZ" sz="3600" i="1" dirty="0" smtClean="0"/>
              <a:t> the </a:t>
            </a:r>
            <a:r>
              <a:rPr lang="cs-CZ" sz="3600" i="1" dirty="0" err="1" smtClean="0"/>
              <a:t>Rood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487788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gency FB" pitchFamily="34" charset="0"/>
              </a:rPr>
              <a:t>OLD ENGLISH PROSE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Alfred the Great </a:t>
            </a:r>
          </a:p>
          <a:p>
            <a:r>
              <a:rPr lang="cs-CZ" b="1" i="1" dirty="0" smtClean="0"/>
              <a:t>The </a:t>
            </a:r>
            <a:r>
              <a:rPr lang="cs-CZ" b="1" i="1" dirty="0" err="1" smtClean="0"/>
              <a:t>Anglo-Saxon</a:t>
            </a:r>
            <a:r>
              <a:rPr lang="cs-CZ" b="1" i="1" dirty="0" smtClean="0"/>
              <a:t> </a:t>
            </a:r>
            <a:r>
              <a:rPr lang="cs-CZ" b="1" i="1" dirty="0" err="1" smtClean="0"/>
              <a:t>Chronicle</a:t>
            </a:r>
            <a:endParaRPr lang="cs-CZ" b="1" i="1" dirty="0" smtClean="0"/>
          </a:p>
          <a:p>
            <a:r>
              <a:rPr lang="cs-CZ" i="1" dirty="0" err="1" smtClean="0"/>
              <a:t>Aelfric</a:t>
            </a:r>
            <a:r>
              <a:rPr lang="cs-CZ" i="1" dirty="0" smtClean="0"/>
              <a:t> – </a:t>
            </a:r>
            <a:r>
              <a:rPr lang="cs-CZ" i="1" dirty="0" err="1" smtClean="0"/>
              <a:t>translation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Old</a:t>
            </a:r>
            <a:r>
              <a:rPr lang="cs-CZ" i="1" dirty="0" smtClean="0"/>
              <a:t> Testament</a:t>
            </a:r>
          </a:p>
          <a:p>
            <a:r>
              <a:rPr lang="cs-CZ" i="1" dirty="0" err="1" smtClean="0"/>
              <a:t>Sermons</a:t>
            </a:r>
            <a:endParaRPr lang="cs-CZ" i="1" dirty="0" smtClean="0"/>
          </a:p>
          <a:p>
            <a:r>
              <a:rPr lang="cs-CZ" i="1" dirty="0" err="1" smtClean="0"/>
              <a:t>Spells</a:t>
            </a:r>
            <a:endParaRPr lang="cs-CZ" i="1" dirty="0" smtClean="0"/>
          </a:p>
          <a:p>
            <a:r>
              <a:rPr lang="cs-CZ" i="1" dirty="0" err="1" smtClean="0"/>
              <a:t>Riddles</a:t>
            </a:r>
            <a:endParaRPr lang="cs-CZ" i="1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293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Autofit/>
          </a:bodyPr>
          <a:lstStyle/>
          <a:p>
            <a:pPr marL="0" indent="0" algn="l"/>
            <a:r>
              <a:rPr lang="cs-CZ" sz="2800" b="1" dirty="0" smtClean="0"/>
              <a:t>Anotace: </a:t>
            </a:r>
            <a:r>
              <a:rPr lang="cs-CZ" sz="2400" dirty="0" smtClean="0"/>
              <a:t>Materiál slouží k práci s interaktivní tabulí. Je určen k výkladu látky na téma </a:t>
            </a:r>
            <a:r>
              <a:rPr lang="cs-CZ" sz="2400" dirty="0" err="1" smtClean="0"/>
              <a:t>Old</a:t>
            </a:r>
            <a:r>
              <a:rPr lang="cs-CZ" sz="2400" dirty="0" smtClean="0"/>
              <a:t> English </a:t>
            </a:r>
            <a:r>
              <a:rPr lang="cs-CZ" sz="2400" dirty="0" err="1" smtClean="0"/>
              <a:t>literature</a:t>
            </a:r>
            <a:r>
              <a:rPr lang="cs-CZ" sz="2400" dirty="0" smtClean="0"/>
              <a:t> – staroanglická literatura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800" b="1" dirty="0"/>
              <a:t>Citace: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en.wikipedia.org/wiki/Old_English_literature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>
                <a:hlinkClick r:id="rId3"/>
              </a:rPr>
              <a:t/>
            </a:r>
            <a:br>
              <a:rPr lang="cs-CZ" sz="2400" b="1" dirty="0">
                <a:hlinkClick r:id="rId3"/>
              </a:rPr>
            </a:br>
            <a:r>
              <a:rPr lang="cs-CZ" sz="2400" dirty="0">
                <a:hlinkClick r:id="rId3"/>
              </a:rPr>
              <a:t>http://www.talktalk.co.uk/reference/encyclopaedia/hutchinson/m0039471.html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04090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Základní škola Kolín V., Mnichovická 62  AUTOR: Hana Řebíčková NÁZEV: VY_32_INOVACE_08_AJ9 TEMA: Old English literature DATUM: 12.3.2013 </vt:lpstr>
      <vt:lpstr>OLD ENGLISH LITERATURE</vt:lpstr>
      <vt:lpstr>OLD ENGLISH LITERATURE</vt:lpstr>
      <vt:lpstr>OLD ENGLISH POETRY</vt:lpstr>
      <vt:lpstr>OLD ENGLISH POETRY - works</vt:lpstr>
      <vt:lpstr>OLD ENGLISH PROSE</vt:lpstr>
      <vt:lpstr>Anotace: Materiál slouží k práci s interaktivní tabulí. Je určen k výkladu látky na téma Old English literature – staroanglická literatura.  Citace: http://en.wikipedia.org/wiki/Old_English_literature  http://www.talktalk.co.uk/reference/encyclopaedia/hutchinson/m0039471.html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VY_32_INOVACE_08_Anglický jazyk 9. ročník TEMA: William Shakespeare</dc:title>
  <dc:creator>Hanička</dc:creator>
  <cp:lastModifiedBy>ucitel</cp:lastModifiedBy>
  <cp:revision>5</cp:revision>
  <dcterms:created xsi:type="dcterms:W3CDTF">2013-04-07T20:18:05Z</dcterms:created>
  <dcterms:modified xsi:type="dcterms:W3CDTF">2013-06-17T07:33:44Z</dcterms:modified>
</cp:coreProperties>
</file>