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1EC04-E4E1-42CE-AC8F-F1DD1A9DE3A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71D2F68-45E6-4CDB-90BE-8FC3E2170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1EC04-E4E1-42CE-AC8F-F1DD1A9DE3A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71D2F68-45E6-4CDB-90BE-8FC3E2170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1EC04-E4E1-42CE-AC8F-F1DD1A9DE3A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D2F68-45E6-4CDB-90BE-8FC3E2170C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1EC04-E4E1-42CE-AC8F-F1DD1A9DE3A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D2F68-45E6-4CDB-90BE-8FC3E2170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1EC04-E4E1-42CE-AC8F-F1DD1A9DE3A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71D2F68-45E6-4CDB-90BE-8FC3E2170C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1EC04-E4E1-42CE-AC8F-F1DD1A9DE3A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D2F68-45E6-4CDB-90BE-8FC3E2170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1EC04-E4E1-42CE-AC8F-F1DD1A9DE3A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D2F68-45E6-4CDB-90BE-8FC3E2170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1EC04-E4E1-42CE-AC8F-F1DD1A9DE3A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D2F68-45E6-4CDB-90BE-8FC3E2170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1EC04-E4E1-42CE-AC8F-F1DD1A9DE3A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D2F68-45E6-4CDB-90BE-8FC3E2170C9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1EC04-E4E1-42CE-AC8F-F1DD1A9DE3A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D2F68-45E6-4CDB-90BE-8FC3E2170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1EC04-E4E1-42CE-AC8F-F1DD1A9DE3A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D2F68-45E6-4CDB-90BE-8FC3E2170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A51EC04-E4E1-42CE-AC8F-F1DD1A9DE3A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71D2F68-45E6-4CDB-90BE-8FC3E2170C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56793"/>
            <a:ext cx="7772400" cy="2043658"/>
          </a:xfrm>
        </p:spPr>
        <p:txBody>
          <a:bodyPr>
            <a:normAutofit fontScale="90000"/>
          </a:bodyPr>
          <a:lstStyle/>
          <a:p>
            <a:r>
              <a:rPr lang="cs-CZ" sz="2000" dirty="0"/>
              <a:t>NÁZEV ŠKOLY: </a:t>
            </a:r>
            <a:r>
              <a:rPr lang="cs-CZ" sz="2000" dirty="0"/>
              <a:t>Základní škola Kolín V., Mnichovická 62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</a:t>
            </a:r>
            <a:r>
              <a:rPr lang="cs-CZ" sz="2000" dirty="0"/>
              <a:t>: Hana Řebíčková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VY_32_INOVACE_13_AJ1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TEMA: </a:t>
            </a:r>
            <a:r>
              <a:rPr lang="cs-CZ" sz="2000" dirty="0" smtClean="0"/>
              <a:t>Animals on </a:t>
            </a:r>
            <a:r>
              <a:rPr lang="cs-CZ" sz="2000" dirty="0" err="1" smtClean="0"/>
              <a:t>Farm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DATUM: 12.4.2013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9582" y="5445224"/>
            <a:ext cx="5664835" cy="1235075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238268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54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arajita" pitchFamily="34" charset="0"/>
                <a:cs typeface="Aparajita" pitchFamily="34" charset="0"/>
              </a:rPr>
              <a:t>Animals on </a:t>
            </a:r>
            <a:r>
              <a:rPr lang="cs-CZ" sz="5400" dirty="0" err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arajita" pitchFamily="34" charset="0"/>
                <a:cs typeface="Aparajita" pitchFamily="34" charset="0"/>
              </a:rPr>
              <a:t>Farm</a:t>
            </a:r>
            <a:endParaRPr lang="cs-CZ" sz="54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00808"/>
            <a:ext cx="4896544" cy="3328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5994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zvířátka žijí na farmě?</a:t>
            </a:r>
            <a:endParaRPr lang="cs-CZ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85408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8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arajita" pitchFamily="34" charset="0"/>
                <a:cs typeface="Aparajita" pitchFamily="34" charset="0"/>
              </a:rPr>
              <a:t>Animals on </a:t>
            </a:r>
            <a:r>
              <a:rPr lang="cs-CZ" sz="4800" dirty="0" err="1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arajita" pitchFamily="34" charset="0"/>
                <a:cs typeface="Aparajita" pitchFamily="34" charset="0"/>
              </a:rPr>
              <a:t>Farm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Rabbit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Hamster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479" y="2204864"/>
            <a:ext cx="3025527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04864"/>
            <a:ext cx="2633464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6750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8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arajita" pitchFamily="34" charset="0"/>
                <a:cs typeface="Aparajita" pitchFamily="34" charset="0"/>
              </a:rPr>
              <a:t>Animals on </a:t>
            </a:r>
            <a:r>
              <a:rPr lang="cs-CZ" sz="4800" dirty="0" err="1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arajita" pitchFamily="34" charset="0"/>
                <a:cs typeface="Aparajita" pitchFamily="34" charset="0"/>
              </a:rPr>
              <a:t>Farm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Mouse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1300" dirty="0" smtClean="0"/>
          </a:p>
          <a:p>
            <a:endParaRPr lang="cs-CZ" sz="1300" dirty="0"/>
          </a:p>
          <a:p>
            <a:endParaRPr lang="cs-CZ" sz="1300" dirty="0" smtClean="0"/>
          </a:p>
          <a:p>
            <a:endParaRPr lang="cs-CZ" sz="1300" dirty="0"/>
          </a:p>
          <a:p>
            <a:endParaRPr lang="cs-CZ" sz="13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Cat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2564904"/>
            <a:ext cx="2682998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72188"/>
            <a:ext cx="3168352" cy="2440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296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8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arajita" pitchFamily="34" charset="0"/>
                <a:cs typeface="Aparajita" pitchFamily="34" charset="0"/>
              </a:rPr>
              <a:t>Animals on </a:t>
            </a:r>
            <a:r>
              <a:rPr lang="cs-CZ" sz="4800" dirty="0" err="1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arajita" pitchFamily="34" charset="0"/>
                <a:cs typeface="Aparajita" pitchFamily="34" charset="0"/>
              </a:rPr>
              <a:t>Farm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Dog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sz="13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Duck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564904"/>
            <a:ext cx="2592288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564904"/>
            <a:ext cx="2448272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55681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8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arajita" pitchFamily="34" charset="0"/>
                <a:cs typeface="Aparajita" pitchFamily="34" charset="0"/>
              </a:rPr>
              <a:t>Animals on </a:t>
            </a:r>
            <a:r>
              <a:rPr lang="cs-CZ" sz="4800" dirty="0" err="1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parajita" pitchFamily="34" charset="0"/>
                <a:cs typeface="Aparajita" pitchFamily="34" charset="0"/>
              </a:rPr>
              <a:t>Farm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Sheep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Horse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48880"/>
            <a:ext cx="2448272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348880"/>
            <a:ext cx="2808312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52096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3331840"/>
          </a:xfrm>
        </p:spPr>
        <p:txBody>
          <a:bodyPr>
            <a:normAutofit/>
          </a:bodyPr>
          <a:lstStyle/>
          <a:p>
            <a:r>
              <a:rPr lang="cs-CZ" dirty="0" smtClean="0"/>
              <a:t>Které z těchto zvířátek umíš předvést pantomimou (bez použití zvuků)?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19269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3907904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Anotace:</a:t>
            </a:r>
            <a:br>
              <a:rPr lang="cs-CZ" sz="2400" b="1" dirty="0" smtClean="0"/>
            </a:br>
            <a:r>
              <a:rPr lang="cs-CZ" sz="2400" dirty="0" smtClean="0"/>
              <a:t>Materiál </a:t>
            </a:r>
            <a:r>
              <a:rPr lang="cs-CZ" sz="2400" dirty="0" smtClean="0"/>
              <a:t>slouží k výkladu či zopakování slovní zásoby – zvířata na farmě. V závěru prezentace se děti pokusí předvádět pantomimou jednotlivá zvířata. Jeden žák předvádí, ostatní hádají. Kdo umí dané zvíře říct anglicky, jde předvádět další zvíře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60715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5636096"/>
          </a:xfrm>
        </p:spPr>
        <p:txBody>
          <a:bodyPr>
            <a:noAutofit/>
          </a:bodyPr>
          <a:lstStyle/>
          <a:p>
            <a:r>
              <a:rPr lang="cs-CZ" sz="2400" b="1" dirty="0"/>
              <a:t>CITACE</a:t>
            </a:r>
            <a:r>
              <a:rPr lang="cs-CZ" sz="2400" b="1" dirty="0" smtClean="0"/>
              <a:t>:</a:t>
            </a:r>
            <a:br>
              <a:rPr lang="cs-CZ" sz="2400" b="1" dirty="0" smtClean="0"/>
            </a:b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/>
              <a:t>http://t2.gstatic.com/images?q=tbn:ANd9GcTY6gHJCCrZmwamDOLxC4uNa6dzOVO4Dvjbd01q0due7qn_WIM7</a:t>
            </a:r>
            <a:br>
              <a:rPr lang="cs-CZ" sz="1200" b="1" dirty="0"/>
            </a:b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/>
              <a:t>http://t3.gstatic.com/images?q=tbn:ANd9GcRx69ugf429GuQhaQq4bVutVHn5lGsO3iyA8HN4kjidu_ML2vE5</a:t>
            </a:r>
            <a:br>
              <a:rPr lang="cs-CZ" sz="1200" b="1" dirty="0"/>
            </a:b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/>
              <a:t>http://t2.gstatic.com/images?q=tbn:ANd9GcQ8ZCCohVas6tf_cmXO0i26O3FaC0scEtwTyoozPn01aaW-LxAe</a:t>
            </a:r>
            <a:br>
              <a:rPr lang="cs-CZ" sz="1200" b="1" dirty="0"/>
            </a:b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/>
              <a:t>http://t0.gstatic.com/images?q=tbn:ANd9GcQQo_nRcDs2DciT_lYuQvCsAu6A1AaQZnR94j-NohvrNa-WfvbT</a:t>
            </a:r>
            <a:br>
              <a:rPr lang="cs-CZ" sz="1200" b="1" dirty="0"/>
            </a:b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/>
              <a:t>http://t2.gstatic.com/images?q=tbn:ANd9GcS73FnjGgWdg13Zb452xj6hhy4cfsUEoIXDjrx5ofrD4oT-kJZN</a:t>
            </a:r>
            <a:br>
              <a:rPr lang="cs-CZ" sz="1200" b="1" dirty="0"/>
            </a:b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/>
              <a:t>http://t1.gstatic.com/images?q=tbn:ANd9GcQ9VPik0b2UPYiGuUe2coWpI6VclMJtRYrapYERtapqy8ILdmL4EA</a:t>
            </a:r>
            <a:br>
              <a:rPr lang="cs-CZ" sz="1200" b="1" dirty="0"/>
            </a:b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/>
              <a:t>http://t2.gstatic.com/images?q=tbn:ANd9GcQbgmVwrBNqEFRSzcfLarHON_zkTbq6gw-SXmkLJt-xbMk4JZau</a:t>
            </a:r>
            <a:br>
              <a:rPr lang="cs-CZ" sz="1200" b="1" dirty="0"/>
            </a:b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/>
              <a:t>http://t2.gstatic.com/images?q=tbn:ANd9GcQMmh85kFUAV3KrjVdslEHNnqjsVy33wRe1_WR_xmyDX8cskhJx</a:t>
            </a:r>
            <a:br>
              <a:rPr lang="cs-CZ" sz="1200" b="1" dirty="0"/>
            </a:b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/>
              <a:t>http://t0.gstatic.com/images?q=tbn:ANd9GcSr45gJh2IQSUOXeMXSUyXWP6oSwIS2VmTbE4MMmptffM8Y1d84OQ</a:t>
            </a:r>
            <a:br>
              <a:rPr lang="cs-CZ" sz="1200" b="1" dirty="0"/>
            </a:b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7564066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51</TotalTime>
  <Words>55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NÁZEV ŠKOLY: Základní škola Kolín V., Mnichovická 62  AUTOR: Hana Řebíčková NÁZEV: VY_32_INOVACE_13_AJ1 TEMA: Animals on Farm DATUM: 12.4.2013 </vt:lpstr>
      <vt:lpstr>Animals on Farm</vt:lpstr>
      <vt:lpstr>Která zvířátka žijí na farmě?</vt:lpstr>
      <vt:lpstr>Animals on Farm</vt:lpstr>
      <vt:lpstr>Animals on Farm</vt:lpstr>
      <vt:lpstr>Animals on Farm</vt:lpstr>
      <vt:lpstr>Animals on Farm</vt:lpstr>
      <vt:lpstr>Které z těchto zvířátek umíš předvést pantomimou (bez použití zvuků)?</vt:lpstr>
      <vt:lpstr>Anotace: Materiál slouží k výkladu či zopakování slovní zásoby – zvířata na farmě. V závěru prezentace se děti pokusí předvádět pantomimou jednotlivá zvířata. Jeden žák předvádí, ostatní hádají. Kdo umí dané zvíře říct anglicky, jde předvádět další zvíře.   </vt:lpstr>
      <vt:lpstr>CITACE:  http://t2.gstatic.com/images?q=tbn:ANd9GcTY6gHJCCrZmwamDOLxC4uNa6dzOVO4Dvjbd01q0due7qn_WIM7  http://t3.gstatic.com/images?q=tbn:ANd9GcRx69ugf429GuQhaQq4bVutVHn5lGsO3iyA8HN4kjidu_ML2vE5  http://t2.gstatic.com/images?q=tbn:ANd9GcQ8ZCCohVas6tf_cmXO0i26O3FaC0scEtwTyoozPn01aaW-LxAe  http://t0.gstatic.com/images?q=tbn:ANd9GcQQo_nRcDs2DciT_lYuQvCsAu6A1AaQZnR94j-NohvrNa-WfvbT  http://t2.gstatic.com/images?q=tbn:ANd9GcS73FnjGgWdg13Zb452xj6hhy4cfsUEoIXDjrx5ofrD4oT-kJZN  http://t1.gstatic.com/images?q=tbn:ANd9GcQ9VPik0b2UPYiGuUe2coWpI6VclMJtRYrapYERtapqy8ILdmL4EA  http://t2.gstatic.com/images?q=tbn:ANd9GcQbgmVwrBNqEFRSzcfLarHON_zkTbq6gw-SXmkLJt-xbMk4JZau  http://t2.gstatic.com/images?q=tbn:ANd9GcQMmh85kFUAV3KrjVdslEHNnqjsVy33wRe1_WR_xmyDX8cskhJx  http://t0.gstatic.com/images?q=tbn:ANd9GcSr45gJh2IQSUOXeMXSUyXWP6oSwIS2VmTbE4MMmptffM8Y1d84OQ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ZŠ Kolín V., Mnichovická 62 AUTOR: Hana Řebíčková NÁZEV: VY_32_INOVACE_16_Anglický jazyk  1. ročník TEMA: Animals on Farm</dc:title>
  <dc:creator>Hanička</dc:creator>
  <cp:lastModifiedBy>ucitel</cp:lastModifiedBy>
  <cp:revision>6</cp:revision>
  <dcterms:created xsi:type="dcterms:W3CDTF">2013-05-01T20:09:48Z</dcterms:created>
  <dcterms:modified xsi:type="dcterms:W3CDTF">2013-06-17T07:36:43Z</dcterms:modified>
</cp:coreProperties>
</file>