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72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083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081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531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410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55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537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953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314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2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151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69A0F-1378-414C-A1DC-5D0F0614AA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1FA2C-A1BC-4C49-8354-5E079A465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13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000" dirty="0"/>
              <a:t>NÁZEV ŠKOLY: </a:t>
            </a:r>
            <a:r>
              <a:rPr lang="cs-CZ" sz="2000" dirty="0"/>
              <a:t>Základní škola Kolín V., Mnichovická 62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</a:t>
            </a:r>
            <a:r>
              <a:rPr lang="cs-CZ" sz="2000" dirty="0"/>
              <a:t>: Hana Řebíčková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VY_32_INOVACE_15_AJ6-9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TEMA</a:t>
            </a:r>
            <a:r>
              <a:rPr lang="cs-CZ" sz="2000" dirty="0" smtClean="0"/>
              <a:t>: </a:t>
            </a:r>
            <a:r>
              <a:rPr lang="cs-CZ" sz="2000" dirty="0" err="1" smtClean="0"/>
              <a:t>Prehistoric</a:t>
            </a:r>
            <a:r>
              <a:rPr lang="cs-CZ" sz="2000" dirty="0" smtClean="0"/>
              <a:t> and Roman </a:t>
            </a:r>
            <a:r>
              <a:rPr lang="cs-CZ" sz="2000" dirty="0" err="1" smtClean="0"/>
              <a:t>Britain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DATUM: 17.4.2013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664835" cy="123507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33485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Prehistoric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Roman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Britain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60848"/>
            <a:ext cx="4608512" cy="2846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30303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i="1" dirty="0" err="1" smtClean="0"/>
              <a:t>Prehistoric</a:t>
            </a:r>
            <a:r>
              <a:rPr lang="cs-CZ" i="1" dirty="0" smtClean="0"/>
              <a:t> </a:t>
            </a:r>
            <a:r>
              <a:rPr lang="cs-CZ" i="1" dirty="0" err="1" smtClean="0"/>
              <a:t>Britain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r>
              <a:rPr lang="cs-CZ" sz="4400" dirty="0" smtClean="0"/>
              <a:t>3000 BC – </a:t>
            </a:r>
            <a:r>
              <a:rPr lang="cs-CZ" sz="4400" b="1" i="1" dirty="0" smtClean="0"/>
              <a:t>New Stone Age</a:t>
            </a:r>
          </a:p>
          <a:p>
            <a:endParaRPr lang="cs-CZ" sz="4400" dirty="0" smtClean="0"/>
          </a:p>
          <a:p>
            <a:r>
              <a:rPr lang="cs-CZ" sz="4400" dirty="0" err="1" smtClean="0"/>
              <a:t>People</a:t>
            </a:r>
            <a:r>
              <a:rPr lang="cs-CZ" sz="4400" dirty="0" smtClean="0"/>
              <a:t> </a:t>
            </a:r>
            <a:r>
              <a:rPr lang="cs-CZ" sz="4400" dirty="0" err="1" smtClean="0"/>
              <a:t>from</a:t>
            </a:r>
            <a:r>
              <a:rPr lang="cs-CZ" sz="4400" dirty="0" smtClean="0"/>
              <a:t> </a:t>
            </a:r>
            <a:r>
              <a:rPr lang="cs-CZ" sz="4400" dirty="0" err="1" smtClean="0"/>
              <a:t>Europe</a:t>
            </a:r>
            <a:r>
              <a:rPr lang="cs-CZ" sz="4400" dirty="0" smtClean="0"/>
              <a:t> </a:t>
            </a:r>
            <a:r>
              <a:rPr lang="cs-CZ" sz="4400" dirty="0" err="1" smtClean="0"/>
              <a:t>arrive</a:t>
            </a:r>
            <a:r>
              <a:rPr lang="cs-CZ" sz="4400" dirty="0" smtClean="0"/>
              <a:t> – </a:t>
            </a:r>
            <a:r>
              <a:rPr lang="cs-CZ" sz="4400" dirty="0" err="1" smtClean="0"/>
              <a:t>farmers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dirty="0" smtClean="0"/>
              <a:t>2100 BC – </a:t>
            </a:r>
            <a:r>
              <a:rPr lang="cs-CZ" sz="4400" b="1" dirty="0" smtClean="0"/>
              <a:t>Bronze Age</a:t>
            </a:r>
          </a:p>
          <a:p>
            <a:pPr marL="0" indent="0">
              <a:buNone/>
            </a:pPr>
            <a:endParaRPr lang="cs-CZ" sz="4400" b="1" dirty="0" smtClean="0"/>
          </a:p>
          <a:p>
            <a:r>
              <a:rPr lang="cs-CZ" sz="4400" dirty="0" err="1"/>
              <a:t>w</a:t>
            </a:r>
            <a:r>
              <a:rPr lang="cs-CZ" sz="4400" dirty="0" err="1" smtClean="0"/>
              <a:t>eapons</a:t>
            </a:r>
            <a:r>
              <a:rPr lang="cs-CZ" sz="4400" dirty="0" smtClean="0"/>
              <a:t>, </a:t>
            </a:r>
            <a:r>
              <a:rPr lang="cs-CZ" sz="4400" dirty="0" err="1" smtClean="0"/>
              <a:t>tools</a:t>
            </a:r>
            <a:r>
              <a:rPr lang="cs-CZ" sz="4400" dirty="0" smtClean="0"/>
              <a:t> made </a:t>
            </a:r>
            <a:r>
              <a:rPr lang="cs-CZ" sz="4400" dirty="0" err="1" smtClean="0"/>
              <a:t>of</a:t>
            </a:r>
            <a:r>
              <a:rPr lang="cs-CZ" sz="4400" dirty="0" smtClean="0"/>
              <a:t> bronze</a:t>
            </a:r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4400" dirty="0" smtClean="0"/>
              <a:t>2000 BC – </a:t>
            </a:r>
            <a:r>
              <a:rPr lang="cs-CZ" sz="4400" i="1" dirty="0" err="1" smtClean="0"/>
              <a:t>Stonehenge</a:t>
            </a:r>
            <a:r>
              <a:rPr lang="cs-CZ" sz="4400" dirty="0" smtClean="0"/>
              <a:t> </a:t>
            </a:r>
            <a:r>
              <a:rPr lang="cs-CZ" sz="4400" dirty="0" err="1" smtClean="0"/>
              <a:t>completed</a:t>
            </a: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r>
              <a:rPr lang="cs-CZ" sz="4400" dirty="0"/>
              <a:t>750 BC – </a:t>
            </a:r>
            <a:r>
              <a:rPr lang="cs-CZ" sz="4400" b="1" dirty="0"/>
              <a:t>Iron </a:t>
            </a:r>
            <a:r>
              <a:rPr lang="cs-CZ" sz="4400" b="1" dirty="0" smtClean="0"/>
              <a:t>Age</a:t>
            </a:r>
          </a:p>
          <a:p>
            <a:pPr marL="0" indent="0">
              <a:buNone/>
            </a:pPr>
            <a:endParaRPr lang="cs-CZ" sz="4400" b="1" dirty="0"/>
          </a:p>
          <a:p>
            <a:r>
              <a:rPr lang="cs-CZ" sz="4400" dirty="0"/>
              <a:t>500 BC – </a:t>
            </a:r>
            <a:r>
              <a:rPr lang="cs-CZ" sz="4400" b="1" dirty="0" err="1"/>
              <a:t>Celtic</a:t>
            </a:r>
            <a:r>
              <a:rPr lang="cs-CZ" sz="4400" b="1" dirty="0"/>
              <a:t> </a:t>
            </a:r>
            <a:r>
              <a:rPr lang="cs-CZ" sz="4400" b="1" dirty="0" err="1"/>
              <a:t>people</a:t>
            </a:r>
            <a:endParaRPr lang="cs-CZ" sz="4400" b="1" dirty="0"/>
          </a:p>
          <a:p>
            <a:pPr lvl="1"/>
            <a:r>
              <a:rPr lang="cs-CZ" sz="4400" dirty="0" err="1" smtClean="0"/>
              <a:t>Farmers</a:t>
            </a:r>
            <a:endParaRPr lang="cs-CZ" sz="4400" dirty="0" smtClean="0"/>
          </a:p>
          <a:p>
            <a:pPr lvl="1"/>
            <a:r>
              <a:rPr lang="cs-CZ" sz="4400" dirty="0" err="1" smtClean="0"/>
              <a:t>Wars</a:t>
            </a:r>
            <a:r>
              <a:rPr lang="cs-CZ" sz="4400" dirty="0" smtClean="0"/>
              <a:t> x </a:t>
            </a:r>
            <a:r>
              <a:rPr lang="cs-CZ" sz="4400" dirty="0" err="1" smtClean="0"/>
              <a:t>British</a:t>
            </a:r>
            <a:r>
              <a:rPr lang="cs-CZ" sz="4400" dirty="0" smtClean="0"/>
              <a:t> </a:t>
            </a:r>
            <a:r>
              <a:rPr lang="cs-CZ" sz="4400" dirty="0" err="1" smtClean="0"/>
              <a:t>people</a:t>
            </a:r>
            <a:endParaRPr lang="cs-CZ" sz="4400" dirty="0" smtClean="0"/>
          </a:p>
          <a:p>
            <a:pPr lvl="1"/>
            <a:r>
              <a:rPr lang="cs-CZ" sz="4400" dirty="0" err="1" smtClean="0"/>
              <a:t>Pagans</a:t>
            </a:r>
            <a:endParaRPr lang="cs-CZ" sz="4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87917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i="1" dirty="0" err="1"/>
              <a:t>Prehistoric</a:t>
            </a:r>
            <a:r>
              <a:rPr lang="cs-CZ" i="1" dirty="0"/>
              <a:t> </a:t>
            </a:r>
            <a:r>
              <a:rPr lang="cs-CZ" i="1" dirty="0" err="1" smtClean="0"/>
              <a:t>Britain</a:t>
            </a:r>
            <a:r>
              <a:rPr lang="cs-CZ" i="1" dirty="0" smtClean="0"/>
              <a:t> - </a:t>
            </a:r>
            <a:r>
              <a:rPr lang="cs-CZ" i="1" dirty="0" err="1" smtClean="0"/>
              <a:t>Stonehenge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72816"/>
            <a:ext cx="4284386" cy="3209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5042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i="1" dirty="0" smtClean="0"/>
              <a:t>Roman </a:t>
            </a:r>
            <a:r>
              <a:rPr lang="cs-CZ" i="1" dirty="0" err="1" smtClean="0"/>
              <a:t>Britain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43 AD – </a:t>
            </a:r>
            <a:r>
              <a:rPr lang="cs-CZ" b="1" dirty="0" smtClean="0"/>
              <a:t>Roman invasions</a:t>
            </a:r>
          </a:p>
          <a:p>
            <a:r>
              <a:rPr lang="cs-CZ" dirty="0" err="1" smtClean="0"/>
              <a:t>Emperor</a:t>
            </a:r>
            <a:r>
              <a:rPr lang="cs-CZ" dirty="0" smtClean="0"/>
              <a:t> Claudius</a:t>
            </a:r>
          </a:p>
          <a:p>
            <a:r>
              <a:rPr lang="cs-CZ" dirty="0"/>
              <a:t>b</a:t>
            </a:r>
            <a:r>
              <a:rPr lang="cs-CZ" dirty="0" smtClean="0"/>
              <a:t>uildings, </a:t>
            </a:r>
            <a:r>
              <a:rPr lang="cs-CZ" dirty="0" err="1" smtClean="0"/>
              <a:t>forts</a:t>
            </a:r>
            <a:r>
              <a:rPr lang="cs-CZ" dirty="0" smtClean="0"/>
              <a:t>, </a:t>
            </a:r>
            <a:r>
              <a:rPr lang="cs-CZ" dirty="0" err="1" smtClean="0"/>
              <a:t>roads</a:t>
            </a:r>
            <a:r>
              <a:rPr lang="cs-CZ" dirty="0" smtClean="0"/>
              <a:t>, </a:t>
            </a:r>
            <a:r>
              <a:rPr lang="cs-CZ" dirty="0" err="1" smtClean="0"/>
              <a:t>baths</a:t>
            </a:r>
            <a:endParaRPr lang="cs-CZ" dirty="0" smtClean="0"/>
          </a:p>
          <a:p>
            <a:r>
              <a:rPr lang="cs-CZ" dirty="0" err="1"/>
              <a:t>m</a:t>
            </a:r>
            <a:r>
              <a:rPr lang="cs-CZ" dirty="0" err="1" smtClean="0"/>
              <a:t>edical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endParaRPr lang="cs-CZ" dirty="0" smtClean="0"/>
          </a:p>
          <a:p>
            <a:r>
              <a:rPr lang="cs-CZ" b="1" dirty="0" smtClean="0"/>
              <a:t>Latin </a:t>
            </a:r>
            <a:r>
              <a:rPr lang="cs-CZ" dirty="0" smtClean="0"/>
              <a:t>– </a:t>
            </a:r>
            <a:r>
              <a:rPr lang="cs-CZ" dirty="0" err="1" smtClean="0"/>
              <a:t>administration</a:t>
            </a:r>
            <a:r>
              <a:rPr lang="cs-CZ" dirty="0" smtClean="0"/>
              <a:t> and </a:t>
            </a:r>
            <a:r>
              <a:rPr lang="cs-CZ" dirty="0" err="1" smtClean="0"/>
              <a:t>law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Many English </a:t>
            </a:r>
            <a:r>
              <a:rPr lang="cs-CZ" dirty="0" err="1" smtClean="0"/>
              <a:t>words</a:t>
            </a:r>
            <a:r>
              <a:rPr lang="cs-CZ" dirty="0" smtClean="0"/>
              <a:t> Roman language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1300" b="1" dirty="0" smtClean="0"/>
              <a:t>Citace</a:t>
            </a:r>
            <a:endParaRPr lang="cs-CZ" sz="1300" dirty="0" smtClean="0"/>
          </a:p>
          <a:p>
            <a:r>
              <a:rPr lang="cs-CZ" sz="1300" b="1" dirty="0" smtClean="0"/>
              <a:t>Datum:</a:t>
            </a:r>
            <a:r>
              <a:rPr lang="cs-CZ" sz="1300" dirty="0" smtClean="0"/>
              <a:t>17.04.2013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08920"/>
            <a:ext cx="2600325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8531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Anotace: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/>
              <a:t>Materiál </a:t>
            </a:r>
            <a:r>
              <a:rPr lang="cs-CZ" sz="1800" dirty="0" smtClean="0"/>
              <a:t>slouží k výkladu látky týkající se počátků dějin Velké Británie či k jejímu zopakování. Slouží k práci s interaktivní tabulí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2400" b="1" dirty="0"/>
              <a:t>Citace: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600" dirty="0"/>
              <a:t>http://t3.gstatic.com/images?q=tbn:ANd9GcRKqQTv1BfMtxGSl-DrjBh0gGFs7Zb-VqU3axhTlQX9_cwaeNHVyw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http://resources.woodlands-junior.kent.sch.uk/customs/questions/history.html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http://t3.gstatic.com/images?q=tbn:ANd9GcQwNaT6Qpt2euxZyy7pUGMubUyUiC1cTrL_YXYBzvY5AHVAg_gw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http://resources.woodlands-junior.kent.sch.uk/customs/questions/history.html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http://t0.gstatic.com/images?q=tbn:ANd9GcQBxhAFSrSNbFl-y81ct7keo-Sa8ElqdVJPK5rXsDDK2p9JrqoX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674715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</TotalTime>
  <Words>96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škola Kolín V., Mnichovická 62  AUTOR: Hana Řebíčková NÁZEV: VY_32_INOVACE_15_AJ6-9 TEMA: Prehistoric and Roman Britain DATUM: 17.4.2013 </vt:lpstr>
      <vt:lpstr>Prehistoric and Roman Britain</vt:lpstr>
      <vt:lpstr>Prehistoric Britain</vt:lpstr>
      <vt:lpstr>Prehistoric Britain - Stonehenge</vt:lpstr>
      <vt:lpstr>Roman Britain</vt:lpstr>
      <vt:lpstr>Anotace: Materiál slouží k výkladu látky týkající se počátků dějin Velké Británie či k jejímu zopakování. Slouží k práci s interaktivní tabulí.  Citace: http://t3.gstatic.com/images?q=tbn:ANd9GcRKqQTv1BfMtxGSl-DrjBh0gGFs7Zb-VqU3axhTlQX9_cwaeNHVyw  http://resources.woodlands-junior.kent.sch.uk/customs/questions/history.html  http://t3.gstatic.com/images?q=tbn:ANd9GcQwNaT6Qpt2euxZyy7pUGMubUyUiC1cTrL_YXYBzvY5AHVAg_gw  http://resources.woodlands-junior.kent.sch.uk/customs/questions/history.html  http://t0.gstatic.com/images?q=tbn:ANd9GcQBxhAFSrSNbFl-y81ct7keo-Sa8ElqdVJPK5rXsDDK2p9JrqoX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VY_32_INOVACE_15_Anglický jazyk  5.-9. ročník TEMA: Beginnings of Britain´s History</dc:title>
  <dc:creator>Hanička</dc:creator>
  <cp:lastModifiedBy>ucitel</cp:lastModifiedBy>
  <cp:revision>8</cp:revision>
  <dcterms:created xsi:type="dcterms:W3CDTF">2013-05-01T21:33:14Z</dcterms:created>
  <dcterms:modified xsi:type="dcterms:W3CDTF">2013-06-17T07:39:59Z</dcterms:modified>
</cp:coreProperties>
</file>