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233C-4936-4D7E-8919-9AE844299D2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D1AF-795D-4DED-BBD3-9BB9D9852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136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233C-4936-4D7E-8919-9AE844299D2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D1AF-795D-4DED-BBD3-9BB9D9852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884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233C-4936-4D7E-8919-9AE844299D2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D1AF-795D-4DED-BBD3-9BB9D9852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068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233C-4936-4D7E-8919-9AE844299D2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D1AF-795D-4DED-BBD3-9BB9D9852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895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233C-4936-4D7E-8919-9AE844299D2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D1AF-795D-4DED-BBD3-9BB9D9852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26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233C-4936-4D7E-8919-9AE844299D2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D1AF-795D-4DED-BBD3-9BB9D9852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124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233C-4936-4D7E-8919-9AE844299D2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D1AF-795D-4DED-BBD3-9BB9D9852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435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233C-4936-4D7E-8919-9AE844299D2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D1AF-795D-4DED-BBD3-9BB9D9852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033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233C-4936-4D7E-8919-9AE844299D2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D1AF-795D-4DED-BBD3-9BB9D9852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781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233C-4936-4D7E-8919-9AE844299D2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D1AF-795D-4DED-BBD3-9BB9D9852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880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233C-4936-4D7E-8919-9AE844299D2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D1AF-795D-4DED-BBD3-9BB9D9852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62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9233C-4936-4D7E-8919-9AE844299D2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32D1AF-795D-4DED-BBD3-9BB9D9852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124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2088231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NÁZEV </a:t>
            </a:r>
            <a:r>
              <a:rPr lang="cs-CZ" sz="2000" dirty="0"/>
              <a:t>ŠKOLY: </a:t>
            </a:r>
            <a:r>
              <a:rPr lang="cs-CZ" sz="2000" dirty="0"/>
              <a:t>Základní škola Kolín V., Mnichovická 62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</a:t>
            </a:r>
            <a:r>
              <a:rPr lang="cs-CZ" sz="2000" dirty="0"/>
              <a:t>: Hana Řebíčková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VY_32_INOVACE_16_AJ6-9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TEMA</a:t>
            </a:r>
            <a:r>
              <a:rPr lang="cs-CZ" sz="2000" dirty="0" smtClean="0"/>
              <a:t>: </a:t>
            </a:r>
            <a:r>
              <a:rPr lang="cs-CZ" sz="2000" dirty="0" err="1" smtClean="0"/>
              <a:t>Anglo-Saxon</a:t>
            </a:r>
            <a:r>
              <a:rPr lang="cs-CZ" sz="2000" dirty="0" smtClean="0"/>
              <a:t> and Viking </a:t>
            </a:r>
            <a:r>
              <a:rPr lang="cs-CZ" sz="2000" dirty="0" err="1" smtClean="0"/>
              <a:t>Britain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DATUM: 18.4.2013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664835" cy="1235075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106058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>
                <a:solidFill>
                  <a:srgbClr val="FFC000"/>
                </a:solidFill>
              </a:rPr>
              <a:t>Anglo-Saxon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Britain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16832"/>
            <a:ext cx="3096344" cy="3240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5892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>
                <a:solidFill>
                  <a:srgbClr val="FFC000"/>
                </a:solidFill>
              </a:rPr>
              <a:t>Anglo-Saxon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Britain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/>
              <a:t>Romans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 – 410 AD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Tribes</a:t>
            </a:r>
            <a:r>
              <a:rPr lang="cs-CZ" dirty="0" smtClean="0">
                <a:solidFill>
                  <a:srgbClr val="FFC000"/>
                </a:solidFill>
              </a:rPr>
              <a:t>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i="1" dirty="0" err="1" smtClean="0"/>
              <a:t>Angles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err="1" smtClean="0"/>
              <a:t>Saxons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err="1" smtClean="0"/>
              <a:t>Jutes</a:t>
            </a:r>
            <a:endParaRPr lang="cs-CZ" i="1" dirty="0" smtClean="0"/>
          </a:p>
          <a:p>
            <a:r>
              <a:rPr lang="cs-CZ" dirty="0" err="1"/>
              <a:t>f</a:t>
            </a:r>
            <a:r>
              <a:rPr lang="cs-CZ" dirty="0" err="1" smtClean="0"/>
              <a:t>rom</a:t>
            </a:r>
            <a:r>
              <a:rPr lang="cs-CZ" dirty="0" smtClean="0"/>
              <a:t> </a:t>
            </a:r>
            <a:r>
              <a:rPr lang="cs-CZ" dirty="0" err="1" smtClean="0"/>
              <a:t>Denmark</a:t>
            </a:r>
            <a:r>
              <a:rPr lang="cs-CZ" dirty="0" smtClean="0"/>
              <a:t>, </a:t>
            </a:r>
            <a:r>
              <a:rPr lang="cs-CZ" dirty="0" err="1" smtClean="0"/>
              <a:t>Germany</a:t>
            </a:r>
            <a:r>
              <a:rPr lang="cs-CZ" dirty="0" smtClean="0"/>
              <a:t>, </a:t>
            </a:r>
            <a:r>
              <a:rPr lang="cs-CZ" dirty="0" err="1" smtClean="0"/>
              <a:t>Netherlands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ooden</a:t>
            </a:r>
            <a:r>
              <a:rPr lang="cs-CZ" dirty="0" smtClean="0"/>
              <a:t> </a:t>
            </a:r>
            <a:r>
              <a:rPr lang="cs-CZ" dirty="0" err="1" smtClean="0"/>
              <a:t>boats</a:t>
            </a:r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wooden</a:t>
            </a:r>
            <a:r>
              <a:rPr lang="cs-CZ" dirty="0" smtClean="0"/>
              <a:t> </a:t>
            </a:r>
            <a:r>
              <a:rPr lang="cs-CZ" dirty="0" err="1" smtClean="0"/>
              <a:t>boat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92896"/>
            <a:ext cx="3816424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4919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>
                <a:solidFill>
                  <a:srgbClr val="FFC000"/>
                </a:solidFill>
              </a:rPr>
              <a:t>Anglo-Saxon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Britain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dirty="0" smtClean="0">
                <a:solidFill>
                  <a:srgbClr val="FFC000"/>
                </a:solidFill>
              </a:rPr>
              <a:t>579 – St. Augustine </a:t>
            </a:r>
            <a:r>
              <a:rPr lang="cs-CZ" sz="2800" dirty="0" err="1" smtClean="0"/>
              <a:t>brings</a:t>
            </a:r>
            <a:r>
              <a:rPr lang="cs-CZ" sz="2800" dirty="0" smtClean="0"/>
              <a:t> </a:t>
            </a:r>
            <a:r>
              <a:rPr lang="cs-CZ" sz="2800" dirty="0" err="1" smtClean="0"/>
              <a:t>Christianity</a:t>
            </a:r>
            <a:r>
              <a:rPr lang="cs-CZ" sz="2800" dirty="0" smtClean="0"/>
              <a:t> to </a:t>
            </a:r>
            <a:r>
              <a:rPr lang="cs-CZ" sz="2800" dirty="0" err="1" smtClean="0"/>
              <a:t>Britain</a:t>
            </a:r>
            <a:r>
              <a:rPr lang="cs-CZ" sz="2800" dirty="0" smtClean="0"/>
              <a:t> </a:t>
            </a:r>
            <a:r>
              <a:rPr lang="cs-CZ" sz="2800" dirty="0" err="1" smtClean="0"/>
              <a:t>from</a:t>
            </a:r>
            <a:r>
              <a:rPr lang="cs-CZ" sz="2800" dirty="0" smtClean="0"/>
              <a:t> Rome</a:t>
            </a:r>
          </a:p>
          <a:p>
            <a:r>
              <a:rPr lang="cs-CZ" sz="2800" dirty="0" err="1" smtClean="0">
                <a:solidFill>
                  <a:srgbClr val="FFC000"/>
                </a:solidFill>
              </a:rPr>
              <a:t>Kingdoms</a:t>
            </a:r>
            <a:r>
              <a:rPr lang="cs-CZ" sz="2800" dirty="0" smtClean="0"/>
              <a:t> (</a:t>
            </a:r>
            <a:r>
              <a:rPr lang="cs-CZ" sz="2800" dirty="0" err="1" smtClean="0"/>
              <a:t>see</a:t>
            </a:r>
            <a:r>
              <a:rPr lang="cs-CZ" sz="2800" dirty="0" smtClean="0"/>
              <a:t> map):</a:t>
            </a:r>
          </a:p>
          <a:p>
            <a:pPr lvl="2"/>
            <a:r>
              <a:rPr lang="cs-CZ" dirty="0" err="1" smtClean="0"/>
              <a:t>Northumbia</a:t>
            </a:r>
            <a:endParaRPr lang="cs-CZ" dirty="0" smtClean="0"/>
          </a:p>
          <a:p>
            <a:pPr lvl="2"/>
            <a:r>
              <a:rPr lang="cs-CZ" dirty="0" err="1" smtClean="0"/>
              <a:t>Mercia</a:t>
            </a:r>
            <a:endParaRPr lang="cs-CZ" dirty="0" smtClean="0"/>
          </a:p>
          <a:p>
            <a:pPr lvl="2"/>
            <a:r>
              <a:rPr lang="cs-CZ" dirty="0" err="1" smtClean="0"/>
              <a:t>Sussex</a:t>
            </a:r>
            <a:endParaRPr lang="cs-CZ" dirty="0" smtClean="0"/>
          </a:p>
          <a:p>
            <a:pPr lvl="2"/>
            <a:r>
              <a:rPr lang="cs-CZ" dirty="0" smtClean="0"/>
              <a:t>Wessex</a:t>
            </a:r>
          </a:p>
          <a:p>
            <a:pPr lvl="2"/>
            <a:r>
              <a:rPr lang="cs-CZ" dirty="0" smtClean="0"/>
              <a:t>Essex</a:t>
            </a:r>
          </a:p>
          <a:p>
            <a:pPr lvl="2"/>
            <a:r>
              <a:rPr lang="cs-CZ" dirty="0" smtClean="0"/>
              <a:t>Kent</a:t>
            </a:r>
          </a:p>
          <a:p>
            <a:pPr marL="914400" lvl="2" indent="0">
              <a:buNone/>
            </a:pPr>
            <a:endParaRPr lang="cs-CZ" dirty="0" smtClean="0"/>
          </a:p>
          <a:p>
            <a:pPr marL="914400" lvl="2" indent="0">
              <a:buNone/>
            </a:pPr>
            <a:endParaRPr lang="cs-CZ" dirty="0" smtClean="0"/>
          </a:p>
          <a:p>
            <a:pPr marL="914400" lvl="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60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Viking </a:t>
            </a:r>
            <a:r>
              <a:rPr lang="cs-CZ" dirty="0" err="1" smtClean="0"/>
              <a:t>Britain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8th </a:t>
            </a:r>
            <a:r>
              <a:rPr lang="cs-CZ" dirty="0" err="1" smtClean="0"/>
              <a:t>century</a:t>
            </a:r>
            <a:r>
              <a:rPr lang="cs-CZ" dirty="0" smtClean="0"/>
              <a:t> – the </a:t>
            </a:r>
            <a:r>
              <a:rPr lang="cs-CZ" dirty="0" err="1" smtClean="0"/>
              <a:t>first</a:t>
            </a:r>
            <a:r>
              <a:rPr lang="cs-CZ" dirty="0" smtClean="0"/>
              <a:t> Viking invasions</a:t>
            </a:r>
          </a:p>
          <a:p>
            <a:r>
              <a:rPr lang="cs-CZ" dirty="0" smtClean="0"/>
              <a:t>871 – King Alfred the Great – </a:t>
            </a:r>
            <a:r>
              <a:rPr lang="cs-CZ" dirty="0" err="1" smtClean="0"/>
              <a:t>Anglo-Saxon</a:t>
            </a:r>
            <a:r>
              <a:rPr lang="cs-CZ" dirty="0" smtClean="0"/>
              <a:t> king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defeats</a:t>
            </a:r>
            <a:r>
              <a:rPr lang="cs-CZ" dirty="0" smtClean="0"/>
              <a:t> the </a:t>
            </a:r>
            <a:r>
              <a:rPr lang="cs-CZ" dirty="0" err="1" smtClean="0"/>
              <a:t>Vikings</a:t>
            </a:r>
            <a:endParaRPr lang="cs-CZ" dirty="0" smtClean="0"/>
          </a:p>
          <a:p>
            <a:r>
              <a:rPr lang="cs-CZ" dirty="0" err="1" smtClean="0"/>
              <a:t>Danelaw</a:t>
            </a:r>
            <a:r>
              <a:rPr lang="cs-CZ" dirty="0" smtClean="0"/>
              <a:t> – </a:t>
            </a:r>
            <a:r>
              <a:rPr lang="cs-CZ" dirty="0" err="1" smtClean="0"/>
              <a:t>land</a:t>
            </a:r>
            <a:r>
              <a:rPr lang="cs-CZ" dirty="0" smtClean="0"/>
              <a:t> </a:t>
            </a:r>
            <a:r>
              <a:rPr lang="cs-CZ" dirty="0" err="1" smtClean="0"/>
              <a:t>ruled</a:t>
            </a:r>
            <a:r>
              <a:rPr lang="cs-CZ" dirty="0" smtClean="0"/>
              <a:t> by the </a:t>
            </a:r>
            <a:r>
              <a:rPr lang="cs-CZ" dirty="0" err="1" smtClean="0"/>
              <a:t>Vikings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5000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Viking </a:t>
            </a:r>
            <a:r>
              <a:rPr lang="cs-CZ" dirty="0" err="1" smtClean="0"/>
              <a:t>Britain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889 – Alfred the Great – the </a:t>
            </a:r>
            <a:r>
              <a:rPr lang="cs-CZ" sz="2800" dirty="0" err="1" smtClean="0"/>
              <a:t>Anglo-Saxon</a:t>
            </a:r>
            <a:r>
              <a:rPr lang="cs-CZ" sz="2800" dirty="0" smtClean="0"/>
              <a:t> </a:t>
            </a:r>
            <a:r>
              <a:rPr lang="cs-CZ" sz="2800" dirty="0" err="1" smtClean="0"/>
              <a:t>Chronicle</a:t>
            </a:r>
            <a:endParaRPr lang="cs-CZ" sz="2800" dirty="0" smtClean="0"/>
          </a:p>
          <a:p>
            <a:r>
              <a:rPr lang="cs-CZ" sz="2800" dirty="0" err="1"/>
              <a:t>h</a:t>
            </a:r>
            <a:r>
              <a:rPr lang="cs-CZ" sz="2800" dirty="0" err="1" smtClean="0"/>
              <a:t>istory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Anglo-Saxons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>
                <a:solidFill>
                  <a:srgbClr val="C00000"/>
                </a:solidFill>
              </a:rPr>
              <a:t>1066</a:t>
            </a:r>
            <a:r>
              <a:rPr lang="cs-CZ" sz="2800" dirty="0" smtClean="0"/>
              <a:t> – </a:t>
            </a:r>
            <a:r>
              <a:rPr lang="cs-CZ" sz="2800" dirty="0" err="1" smtClean="0"/>
              <a:t>battle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Hastings</a:t>
            </a:r>
            <a:endParaRPr lang="cs-CZ" sz="2800" dirty="0" smtClean="0"/>
          </a:p>
          <a:p>
            <a:pPr lvl="1"/>
            <a:r>
              <a:rPr lang="cs-CZ" dirty="0" smtClean="0"/>
              <a:t>William the </a:t>
            </a:r>
            <a:r>
              <a:rPr lang="cs-CZ" dirty="0" err="1" smtClean="0"/>
              <a:t>Conqueror</a:t>
            </a:r>
            <a:endParaRPr lang="cs-CZ" dirty="0" smtClean="0"/>
          </a:p>
          <a:p>
            <a:pPr lvl="1"/>
            <a:r>
              <a:rPr lang="cs-CZ" dirty="0" smtClean="0"/>
              <a:t>Norman </a:t>
            </a:r>
            <a:r>
              <a:rPr lang="cs-CZ" dirty="0" err="1" smtClean="0"/>
              <a:t>conquest</a:t>
            </a:r>
            <a:endParaRPr lang="cs-CZ" dirty="0" smtClean="0"/>
          </a:p>
          <a:p>
            <a:pPr lvl="1"/>
            <a:r>
              <a:rPr lang="cs-CZ" dirty="0" err="1" smtClean="0"/>
              <a:t>beginning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Ages</a:t>
            </a:r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6631" y="2420888"/>
            <a:ext cx="2016224" cy="2658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7331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Autofit/>
          </a:bodyPr>
          <a:lstStyle/>
          <a:p>
            <a:pPr algn="l"/>
            <a:r>
              <a:rPr lang="cs-CZ" sz="2000" b="1" dirty="0" smtClean="0"/>
              <a:t>Anotace:</a:t>
            </a:r>
            <a:br>
              <a:rPr lang="cs-CZ" sz="2000" b="1" dirty="0" smtClean="0"/>
            </a:br>
            <a:r>
              <a:rPr lang="cs-CZ" sz="2000" dirty="0" smtClean="0"/>
              <a:t>Materiál </a:t>
            </a:r>
            <a:r>
              <a:rPr lang="cs-CZ" sz="2000" dirty="0" smtClean="0"/>
              <a:t>slouží k práci s interaktivní tabulí pro výklad nebo zopakování látky týkající se historie Anglosasů a Vikingů v Británii</a:t>
            </a:r>
            <a:r>
              <a:rPr lang="cs-CZ" sz="2000" dirty="0" smtClean="0"/>
              <a:t>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/>
              <a:t>Citace: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1800" dirty="0"/>
              <a:t>http://resources.woodlands-junior.kent.sch.uk/customs/questions/history.html</a:t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http://t0.gstatic.com/images?q=tbn:ANd9GcRPSelx_RiY1ZV_YkCkWdce1EMvZtNBkHdX0_euMxYNqSRlPxzjlA</a:t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http://t0.gstatic.com/images?q=tbn:ANd9GcQ1xCF9UW461xIrVZgUbvEicptTIMmJRsmcsFOu6sXaS1foJa69IA</a:t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http://t3.gstatic.com/images?q=tbn:ANd9GcR1YmcMtF1jLRzesZvwjyLot5sY0QaL7qwbEHEOUL6IxaZStHLOOA</a:t>
            </a:r>
            <a:br>
              <a:rPr lang="cs-CZ" sz="18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535875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97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NÁZEV ŠKOLY: Základní škola Kolín V., Mnichovická 62  AUTOR: Hana Řebíčková NÁZEV: VY_32_INOVACE_16_AJ6-9 TEMA: Anglo-Saxon and Viking Britain DATUM: 18.4.2013 </vt:lpstr>
      <vt:lpstr>Anglo-Saxon Britain</vt:lpstr>
      <vt:lpstr>Anglo-Saxon Britain</vt:lpstr>
      <vt:lpstr>Anglo-Saxon Britain</vt:lpstr>
      <vt:lpstr>Viking Britain</vt:lpstr>
      <vt:lpstr>Viking Britain</vt:lpstr>
      <vt:lpstr>Anotace: Materiál slouží k práci s interaktivní tabulí pro výklad nebo zopakování látky týkající se historie Anglosasů a Vikingů v Británii.  Citace: http://resources.woodlands-junior.kent.sch.uk/customs/questions/history.html  http://t0.gstatic.com/images?q=tbn:ANd9GcRPSelx_RiY1ZV_YkCkWdce1EMvZtNBkHdX0_euMxYNqSRlPxzjlA  http://t0.gstatic.com/images?q=tbn:ANd9GcQ1xCF9UW461xIrVZgUbvEicptTIMmJRsmcsFOu6sXaS1foJa69IA  http://t3.gstatic.com/images?q=tbn:ANd9GcR1YmcMtF1jLRzesZvwjyLot5sY0QaL7qwbEHEOUL6IxaZStHLOOA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ZŠ Kolín V., Mnichovická 62 AUTOR: Hana Řebíčková NÁZEV: VY_32_INOVACE_16_Anglický jazyk  6.-9. ročník TEMA: Anglo-Saxon and Viking Britain</dc:title>
  <dc:creator>Hanička</dc:creator>
  <cp:lastModifiedBy>ucitel</cp:lastModifiedBy>
  <cp:revision>7</cp:revision>
  <dcterms:created xsi:type="dcterms:W3CDTF">2013-05-05T20:21:25Z</dcterms:created>
  <dcterms:modified xsi:type="dcterms:W3CDTF">2013-06-17T07:51:11Z</dcterms:modified>
</cp:coreProperties>
</file>