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933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635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070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72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949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25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0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705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986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418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452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53A8B-5DA3-4F0A-901F-B3FED1A0BA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A834C-D6C4-45FB-8A1D-BEC26FF32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96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72817"/>
            <a:ext cx="7772400" cy="1827634"/>
          </a:xfrm>
        </p:spPr>
        <p:txBody>
          <a:bodyPr>
            <a:noAutofit/>
          </a:bodyPr>
          <a:lstStyle/>
          <a:p>
            <a:pPr algn="l"/>
            <a:r>
              <a:rPr lang="cs-CZ" sz="2400" dirty="0"/>
              <a:t>NÁZEV ŠKOLY: </a:t>
            </a:r>
            <a:r>
              <a:rPr lang="cs-CZ" sz="2400" dirty="0"/>
              <a:t>Základní škola Kolín V., Mnichovická 62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</a:t>
            </a:r>
            <a:r>
              <a:rPr lang="cs-CZ" sz="2400" dirty="0"/>
              <a:t>: Hana Řebíčková</a:t>
            </a:r>
            <a:br>
              <a:rPr lang="cs-CZ" sz="2400" dirty="0"/>
            </a:br>
            <a:r>
              <a:rPr lang="cs-CZ" sz="2400" dirty="0"/>
              <a:t>NÁZEV: </a:t>
            </a:r>
            <a:r>
              <a:rPr lang="cs-CZ" sz="2400" dirty="0" smtClean="0"/>
              <a:t>VY_32_INOVACE_17_AJ6-9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TEMA: </a:t>
            </a:r>
            <a:r>
              <a:rPr lang="cs-CZ" sz="2400" dirty="0" err="1" smtClean="0"/>
              <a:t>Middle</a:t>
            </a:r>
            <a:r>
              <a:rPr lang="cs-CZ" sz="2400" dirty="0" smtClean="0"/>
              <a:t> </a:t>
            </a:r>
            <a:r>
              <a:rPr lang="cs-CZ" sz="2400" dirty="0" err="1" smtClean="0"/>
              <a:t>Ages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DATUM: 19.4.2013</a:t>
            </a:r>
            <a:endParaRPr lang="cs-CZ" sz="2400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581" y="5085184"/>
            <a:ext cx="5664835" cy="1235075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259026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Middle Ages</a:t>
            </a:r>
            <a:endParaRPr lang="cs-CZ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algn="ctr"/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1500" dirty="0" smtClean="0"/>
          </a:p>
          <a:p>
            <a:pPr marL="0" indent="0">
              <a:buNone/>
            </a:pPr>
            <a:endParaRPr lang="cs-CZ" sz="1500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72816"/>
            <a:ext cx="2592288" cy="3157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2560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Middle 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1066 (</a:t>
            </a:r>
            <a:r>
              <a:rPr lang="cs-CZ" dirty="0" err="1" smtClean="0"/>
              <a:t>beginning</a:t>
            </a:r>
            <a:r>
              <a:rPr lang="cs-CZ" dirty="0" smtClean="0"/>
              <a:t>)– 1485 (end)</a:t>
            </a:r>
          </a:p>
          <a:p>
            <a:r>
              <a:rPr lang="cs-CZ" dirty="0" smtClean="0"/>
              <a:t>William the </a:t>
            </a:r>
            <a:r>
              <a:rPr lang="cs-CZ" dirty="0" err="1" smtClean="0"/>
              <a:t>Conqueror</a:t>
            </a:r>
            <a:r>
              <a:rPr lang="cs-CZ" dirty="0" smtClean="0"/>
              <a:t> – Tudor Dynasty</a:t>
            </a:r>
          </a:p>
          <a:p>
            <a:r>
              <a:rPr lang="cs-CZ" dirty="0" err="1" smtClean="0"/>
              <a:t>Knights</a:t>
            </a:r>
            <a:r>
              <a:rPr lang="cs-CZ" dirty="0" smtClean="0"/>
              <a:t> – </a:t>
            </a:r>
            <a:r>
              <a:rPr lang="cs-CZ" dirty="0"/>
              <a:t>K</a:t>
            </a:r>
            <a:r>
              <a:rPr lang="cs-CZ" dirty="0" smtClean="0"/>
              <a:t>ing Arthur</a:t>
            </a:r>
          </a:p>
          <a:p>
            <a:r>
              <a:rPr lang="cs-CZ" dirty="0" err="1" smtClean="0"/>
              <a:t>Castles</a:t>
            </a:r>
            <a:r>
              <a:rPr lang="cs-CZ" dirty="0" smtClean="0"/>
              <a:t> – </a:t>
            </a:r>
            <a:r>
              <a:rPr lang="cs-CZ" dirty="0" err="1" smtClean="0"/>
              <a:t>centres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power</a:t>
            </a:r>
            <a:endParaRPr lang="cs-CZ" dirty="0" smtClean="0"/>
          </a:p>
          <a:p>
            <a:r>
              <a:rPr lang="cs-CZ" dirty="0" smtClean="0"/>
              <a:t>William </a:t>
            </a:r>
            <a:r>
              <a:rPr lang="cs-CZ" dirty="0" err="1" smtClean="0"/>
              <a:t>Caxton</a:t>
            </a:r>
            <a:r>
              <a:rPr lang="cs-CZ" dirty="0" smtClean="0"/>
              <a:t> – </a:t>
            </a:r>
            <a:r>
              <a:rPr lang="cs-CZ" dirty="0" err="1" smtClean="0"/>
              <a:t>printing</a:t>
            </a:r>
            <a:r>
              <a:rPr lang="cs-CZ" dirty="0" smtClean="0"/>
              <a:t> </a:t>
            </a:r>
            <a:r>
              <a:rPr lang="cs-CZ" dirty="0" err="1" smtClean="0"/>
              <a:t>press</a:t>
            </a:r>
            <a:endParaRPr lang="cs-CZ" dirty="0" smtClean="0"/>
          </a:p>
          <a:p>
            <a:r>
              <a:rPr lang="cs-CZ" dirty="0" err="1" smtClean="0"/>
              <a:t>Christianity</a:t>
            </a:r>
            <a:r>
              <a:rPr lang="cs-CZ" dirty="0" smtClean="0"/>
              <a:t> – important role </a:t>
            </a:r>
            <a:r>
              <a:rPr lang="cs-CZ" dirty="0" err="1" smtClean="0"/>
              <a:t>of</a:t>
            </a:r>
            <a:r>
              <a:rPr lang="cs-CZ" dirty="0" smtClean="0"/>
              <a:t> religion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819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Middle 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r>
              <a:rPr lang="cs-CZ" sz="5800" b="1" dirty="0" err="1" smtClean="0">
                <a:solidFill>
                  <a:schemeClr val="accent5">
                    <a:lumMod val="75000"/>
                  </a:schemeClr>
                </a:solidFill>
              </a:rPr>
              <a:t>Feudal</a:t>
            </a:r>
            <a:r>
              <a:rPr lang="cs-CZ" sz="58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5800" b="1" dirty="0" err="1" smtClean="0">
                <a:solidFill>
                  <a:schemeClr val="accent5">
                    <a:lumMod val="75000"/>
                  </a:schemeClr>
                </a:solidFill>
              </a:rPr>
              <a:t>system</a:t>
            </a:r>
            <a:endParaRPr lang="cs-CZ" sz="58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3200" dirty="0" smtClean="0"/>
          </a:p>
          <a:p>
            <a:r>
              <a:rPr lang="cs-CZ" sz="5800" dirty="0" smtClean="0"/>
              <a:t>nobles </a:t>
            </a:r>
            <a:r>
              <a:rPr lang="cs-CZ" sz="5800" dirty="0" err="1" smtClean="0"/>
              <a:t>held</a:t>
            </a:r>
            <a:r>
              <a:rPr lang="cs-CZ" sz="5800" dirty="0" smtClean="0"/>
              <a:t> the </a:t>
            </a:r>
            <a:r>
              <a:rPr lang="cs-CZ" sz="5800" dirty="0" err="1" smtClean="0"/>
              <a:t>land</a:t>
            </a:r>
            <a:endParaRPr lang="cs-CZ" sz="5800" dirty="0" smtClean="0"/>
          </a:p>
          <a:p>
            <a:pPr marL="0" indent="0">
              <a:buNone/>
            </a:pPr>
            <a:endParaRPr lang="cs-CZ" sz="5800" dirty="0" smtClean="0"/>
          </a:p>
          <a:p>
            <a:r>
              <a:rPr lang="cs-CZ" sz="5800" dirty="0" err="1"/>
              <a:t>p</a:t>
            </a:r>
            <a:r>
              <a:rPr lang="cs-CZ" sz="5800" dirty="0" err="1" smtClean="0"/>
              <a:t>rotected</a:t>
            </a:r>
            <a:r>
              <a:rPr lang="cs-CZ" sz="5800" dirty="0" smtClean="0"/>
              <a:t> the king</a:t>
            </a:r>
          </a:p>
          <a:p>
            <a:pPr marL="0" indent="0">
              <a:buNone/>
            </a:pPr>
            <a:endParaRPr lang="cs-CZ" sz="5800" dirty="0" smtClean="0"/>
          </a:p>
          <a:p>
            <a:r>
              <a:rPr lang="cs-CZ" sz="5800" dirty="0" err="1"/>
              <a:t>m</a:t>
            </a:r>
            <a:r>
              <a:rPr lang="cs-CZ" sz="5800" dirty="0" err="1" smtClean="0"/>
              <a:t>ilitary</a:t>
            </a:r>
            <a:r>
              <a:rPr lang="cs-CZ" sz="5800" dirty="0" smtClean="0"/>
              <a:t> support</a:t>
            </a:r>
          </a:p>
          <a:p>
            <a:pPr marL="0" indent="0">
              <a:buNone/>
            </a:pPr>
            <a:endParaRPr lang="cs-CZ" sz="5800" dirty="0" smtClean="0"/>
          </a:p>
          <a:p>
            <a:r>
              <a:rPr lang="cs-CZ" sz="5800" b="1" i="1" dirty="0"/>
              <a:t>s</a:t>
            </a:r>
            <a:r>
              <a:rPr lang="cs-CZ" sz="5800" b="1" i="1" dirty="0" smtClean="0"/>
              <a:t>ociety</a:t>
            </a:r>
            <a:r>
              <a:rPr lang="cs-CZ" sz="5800" dirty="0" smtClean="0"/>
              <a:t>: king, </a:t>
            </a:r>
            <a:r>
              <a:rPr lang="cs-CZ" sz="5800" dirty="0"/>
              <a:t>n</a:t>
            </a:r>
            <a:r>
              <a:rPr lang="cs-CZ" sz="5800" dirty="0" smtClean="0"/>
              <a:t>obles, </a:t>
            </a:r>
            <a:r>
              <a:rPr lang="cs-CZ" sz="5800" dirty="0" err="1" smtClean="0"/>
              <a:t>knights</a:t>
            </a:r>
            <a:r>
              <a:rPr lang="cs-CZ" sz="5800" dirty="0" smtClean="0"/>
              <a:t>, </a:t>
            </a:r>
            <a:r>
              <a:rPr lang="cs-CZ" sz="5800" dirty="0" err="1" smtClean="0"/>
              <a:t>peasants</a:t>
            </a:r>
            <a:endParaRPr lang="cs-CZ" sz="5800" dirty="0" smtClean="0"/>
          </a:p>
          <a:p>
            <a:pPr marL="0" indent="0">
              <a:buNone/>
            </a:pPr>
            <a:endParaRPr lang="cs-CZ" sz="3200" dirty="0" smtClean="0"/>
          </a:p>
          <a:p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sz="2500" b="1" dirty="0" smtClean="0"/>
          </a:p>
          <a:p>
            <a:endParaRPr lang="cs-CZ" sz="2500" b="1" dirty="0"/>
          </a:p>
          <a:p>
            <a:endParaRPr lang="cs-CZ" sz="2500" b="1" dirty="0" smtClean="0"/>
          </a:p>
          <a:p>
            <a:endParaRPr lang="cs-CZ" sz="25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72816"/>
            <a:ext cx="2952328" cy="252028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477644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Middle 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err="1" smtClean="0">
                <a:solidFill>
                  <a:schemeClr val="accent5">
                    <a:lumMod val="75000"/>
                  </a:schemeClr>
                </a:solidFill>
              </a:rPr>
              <a:t>Crusades</a:t>
            </a:r>
            <a:r>
              <a:rPr lang="cs-CZ" dirty="0" smtClean="0"/>
              <a:t> </a:t>
            </a:r>
          </a:p>
          <a:p>
            <a:r>
              <a:rPr lang="cs-CZ" dirty="0" smtClean="0"/>
              <a:t> to Jerusalem</a:t>
            </a:r>
            <a:endParaRPr lang="cs-CZ" dirty="0"/>
          </a:p>
          <a:p>
            <a:r>
              <a:rPr lang="cs-CZ" dirty="0"/>
              <a:t>r</a:t>
            </a:r>
            <a:r>
              <a:rPr lang="cs-CZ" dirty="0" smtClean="0"/>
              <a:t>eligion</a:t>
            </a:r>
            <a:endParaRPr lang="cs-CZ" dirty="0"/>
          </a:p>
          <a:p>
            <a:r>
              <a:rPr lang="cs-CZ" dirty="0" err="1" smtClean="0"/>
              <a:t>Holy</a:t>
            </a:r>
            <a:r>
              <a:rPr lang="cs-CZ" dirty="0" smtClean="0"/>
              <a:t> </a:t>
            </a:r>
            <a:r>
              <a:rPr lang="cs-CZ" dirty="0"/>
              <a:t>L</a:t>
            </a:r>
            <a:r>
              <a:rPr lang="cs-CZ" dirty="0" smtClean="0"/>
              <a:t>and x </a:t>
            </a:r>
            <a:r>
              <a:rPr lang="cs-CZ" dirty="0" err="1" smtClean="0"/>
              <a:t>Muslims</a:t>
            </a:r>
            <a:endParaRPr lang="cs-CZ" dirty="0"/>
          </a:p>
          <a:p>
            <a:r>
              <a:rPr lang="cs-CZ" dirty="0" smtClean="0"/>
              <a:t>8 </a:t>
            </a:r>
            <a:r>
              <a:rPr lang="cs-CZ" dirty="0" err="1" smtClean="0"/>
              <a:t>crusades</a:t>
            </a:r>
            <a:endParaRPr lang="cs-CZ" dirty="0"/>
          </a:p>
          <a:p>
            <a:r>
              <a:rPr lang="cs-CZ" dirty="0" smtClean="0"/>
              <a:t>1095 - 1270</a:t>
            </a:r>
          </a:p>
        </p:txBody>
      </p:sp>
    </p:spTree>
    <p:extLst>
      <p:ext uri="{BB962C8B-B14F-4D97-AF65-F5344CB8AC3E}">
        <p14:creationId xmlns:p14="http://schemas.microsoft.com/office/powerpoint/2010/main" val="1896167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Middle 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1315 – 1317 </a:t>
            </a:r>
          </a:p>
          <a:p>
            <a:pPr lvl="1"/>
            <a:r>
              <a:rPr lang="cs-CZ" sz="2800" dirty="0" smtClean="0"/>
              <a:t>Great </a:t>
            </a:r>
            <a:r>
              <a:rPr lang="cs-CZ" sz="2800" dirty="0" err="1" smtClean="0"/>
              <a:t>Famine</a:t>
            </a:r>
            <a:r>
              <a:rPr lang="cs-CZ" sz="2800" dirty="0" smtClean="0"/>
              <a:t> and Black </a:t>
            </a:r>
            <a:r>
              <a:rPr lang="cs-CZ" sz="2800" dirty="0" err="1" smtClean="0"/>
              <a:t>Death</a:t>
            </a:r>
            <a:endParaRPr lang="cs-CZ" sz="2800" dirty="0" smtClean="0"/>
          </a:p>
          <a:p>
            <a:pPr lvl="1"/>
            <a:r>
              <a:rPr lang="cs-CZ" sz="2800" dirty="0" smtClean="0"/>
              <a:t>½ </a:t>
            </a:r>
            <a:r>
              <a:rPr lang="cs-CZ" sz="2800" dirty="0" err="1" smtClean="0"/>
              <a:t>population</a:t>
            </a:r>
            <a:r>
              <a:rPr lang="cs-CZ" sz="2800" dirty="0" smtClean="0"/>
              <a:t> </a:t>
            </a:r>
            <a:r>
              <a:rPr lang="cs-CZ" sz="2800" dirty="0" err="1" smtClean="0"/>
              <a:t>killed</a:t>
            </a:r>
            <a:endParaRPr lang="cs-CZ" sz="2800" dirty="0" smtClean="0"/>
          </a:p>
          <a:p>
            <a:pPr marL="457200" lvl="1" indent="0">
              <a:buNone/>
            </a:pPr>
            <a:endParaRPr lang="cs-CZ" dirty="0" smtClean="0"/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Magna </a:t>
            </a:r>
            <a:r>
              <a:rPr lang="cs-CZ" sz="3200" dirty="0" err="1" smtClean="0">
                <a:solidFill>
                  <a:schemeClr val="accent5">
                    <a:lumMod val="75000"/>
                  </a:schemeClr>
                </a:solidFill>
              </a:rPr>
              <a:t>Carta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200" dirty="0" smtClean="0"/>
              <a:t>– 1215</a:t>
            </a:r>
          </a:p>
          <a:p>
            <a:pPr lvl="1"/>
            <a:r>
              <a:rPr lang="cs-CZ" sz="3200" dirty="0" err="1"/>
              <a:t>p</a:t>
            </a:r>
            <a:r>
              <a:rPr lang="cs-CZ" sz="3200" dirty="0" err="1" smtClean="0"/>
              <a:t>recursor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Constitution</a:t>
            </a:r>
            <a:endParaRPr lang="cs-CZ" sz="32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Hundred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Years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War</a:t>
            </a: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lvl="1"/>
            <a:r>
              <a:rPr lang="cs-CZ" dirty="0" smtClean="0"/>
              <a:t>1337 – 1453 - </a:t>
            </a:r>
            <a:r>
              <a:rPr lang="cs-CZ" dirty="0" err="1" smtClean="0"/>
              <a:t>Britain</a:t>
            </a:r>
            <a:r>
              <a:rPr lang="cs-CZ" dirty="0" smtClean="0"/>
              <a:t> x France</a:t>
            </a:r>
          </a:p>
          <a:p>
            <a:pPr lvl="1"/>
            <a:r>
              <a:rPr lang="cs-CZ" dirty="0" err="1"/>
              <a:t>c</a:t>
            </a:r>
            <a:r>
              <a:rPr lang="cs-CZ" dirty="0" err="1" smtClean="0"/>
              <a:t>ontrol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the French </a:t>
            </a:r>
            <a:r>
              <a:rPr lang="cs-CZ" dirty="0" err="1" smtClean="0"/>
              <a:t>throne</a:t>
            </a:r>
            <a:endParaRPr lang="cs-CZ" dirty="0" smtClean="0"/>
          </a:p>
          <a:p>
            <a:pPr lvl="1"/>
            <a:r>
              <a:rPr lang="cs-CZ" dirty="0" smtClean="0"/>
              <a:t>Joan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Arc</a:t>
            </a:r>
            <a:endParaRPr lang="cs-CZ" dirty="0" smtClean="0"/>
          </a:p>
          <a:p>
            <a:pPr lvl="1"/>
            <a:r>
              <a:rPr lang="cs-CZ" dirty="0" err="1" smtClean="0"/>
              <a:t>Wars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the </a:t>
            </a:r>
            <a:r>
              <a:rPr lang="cs-CZ" dirty="0" err="1" smtClean="0"/>
              <a:t>Roses</a:t>
            </a:r>
            <a:r>
              <a:rPr lang="cs-CZ" dirty="0" smtClean="0"/>
              <a:t> (1455 – 1485)</a:t>
            </a:r>
          </a:p>
          <a:p>
            <a:pPr marL="457200" lvl="1" indent="0">
              <a:buNone/>
            </a:pP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1188618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/>
              <a:t>Anotace:</a:t>
            </a:r>
            <a:br>
              <a:rPr lang="cs-CZ" sz="2400" b="1" dirty="0" smtClean="0"/>
            </a:br>
            <a:r>
              <a:rPr lang="cs-CZ" sz="2400" dirty="0" smtClean="0"/>
              <a:t>Materiál </a:t>
            </a:r>
            <a:r>
              <a:rPr lang="cs-CZ" sz="2400" dirty="0" smtClean="0"/>
              <a:t>slouží k práci s interaktivní tabulí. Je vytvořen k výkladu nebo zopakování základních faktů týkajících se středověku v Británii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Citace: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www.middle-ages.org.uk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http://t3.gstatic.com/images?q=tbn:ANd9GcQJDdl9rXdklYSrOaOGuSvjPDpFaAENNtqg3E5m4Dzfc3B0xUCM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http://</a:t>
            </a:r>
            <a:r>
              <a:rPr lang="cs-CZ" sz="2400" dirty="0" smtClean="0"/>
              <a:t>t1.gstatic.com/images?q=tbn:ANd9GcSAnTWRLKx5Icqjz15L0p4DJqzqOKHG513FaNx79vlZbcn-iIQixQ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885769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135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ŠKOLY: Základní škola Kolín V., Mnichovická 62  AUTOR: Hana Řebíčková NÁZEV: VY_32_INOVACE_17_AJ6-9 TEMA: Middle Ages DATUM: 19.4.2013</vt:lpstr>
      <vt:lpstr>Middle Ages</vt:lpstr>
      <vt:lpstr>Middle Ages</vt:lpstr>
      <vt:lpstr>Middle Ages</vt:lpstr>
      <vt:lpstr>Middle Ages</vt:lpstr>
      <vt:lpstr>Middle Ages</vt:lpstr>
      <vt:lpstr>Anotace: Materiál slouží k práci s interaktivní tabulí. Je vytvořen k výkladu nebo zopakování základních faktů týkajících se středověku v Británii.  Citace: www.middle-ages.org.uk  http://t3.gstatic.com/images?q=tbn:ANd9GcQJDdl9rXdklYSrOaOGuSvjPDpFaAENNtqg3E5m4Dzfc3B0xUCM  http://t1.gstatic.com/images?q=tbn:ANd9GcSAnTWRLKx5Icqjz15L0p4DJqzqOKHG513FaNx79vlZbcn-iIQixQ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Kolín V., Mnichovická 62 AUTOR: Hana Řebíčková NÁZEV: VY_32_INOVACE_16_Anglický jazyk  6.-9. ročník TEMA: English Middle ages</dc:title>
  <dc:creator>Hanička</dc:creator>
  <cp:lastModifiedBy>ucitel</cp:lastModifiedBy>
  <cp:revision>6</cp:revision>
  <dcterms:created xsi:type="dcterms:W3CDTF">2013-05-05T21:02:30Z</dcterms:created>
  <dcterms:modified xsi:type="dcterms:W3CDTF">2013-06-17T07:45:22Z</dcterms:modified>
</cp:coreProperties>
</file>